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75D-937A-3D16-FB52-4AC4A6EC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3592-95ED-0415-57F0-10C6948D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ED7E-77FA-C240-8F12-89369BE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CE00-F848-A4F0-6D23-A24BB56A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941A-DE1D-D6FB-C941-2BCF1C9D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B25-BEDA-BC5F-5CBF-442A6676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586F-2326-3FAB-14EC-FCA961DFA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1586-4A90-7035-D08E-F7C063B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0DE8-6D57-538A-63A3-6E9D77BA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2B98-24E4-5407-3752-9B6B13A7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68141-0F56-439C-1FB2-AB619CC1C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62636-B6F0-A8E1-7FC0-366CB82DC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111F-968C-6AA1-7438-C703892D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7363-4AC6-9160-BCA7-98B8D4C8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E9DA-5A81-D59A-CE33-E67092DD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3EF1-97D6-457C-9DD0-7982F01E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8376-33BC-870F-C763-43168159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1628-9F88-AA58-D2C2-9A8FF4BC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6348-7111-79C2-B5DB-B680110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35D3-C27E-EC82-137B-C78DCE3F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FC5E-5440-BCB7-A6EC-13A4964B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E392-1B99-A1D3-16DB-9E49789F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B62B-B3F4-6982-70C5-373A8BB7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4673-6D68-6B85-7F21-12FFC562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EB84-0A54-AC50-B506-9CDD774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8AE5-2B8A-59DC-BC02-235D830C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FD72-3D30-21F9-3903-290487E5A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3F38-D00F-369B-911C-988F660C9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16A1-704F-4C49-E1FA-9A9D17D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0602-FD02-0E04-33CE-2766ED06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73AB-0DFE-0C67-6D38-4B75A202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E1B5-7386-7772-B4EA-8F04250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5F30-6FE8-F61E-D35B-D9FD9C35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5093B-269B-59E5-3A43-903A2160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7154-1EF1-746F-893F-D6A6E237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AF99F-2329-6837-761A-30A37CE27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ED434-474C-73FD-B96D-DDB3435B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56624-EB96-2CB0-069B-EC92F6E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8DA3-773B-A379-3D43-74BDD2C9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E552-DED2-1DF1-8586-F89A023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B223-7B46-F292-F5BB-B47604BC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63553-4EA0-8431-24B9-AE3BC27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D1FB0-E993-B638-A903-ADD8394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E3FED-414B-D1F4-5B15-8D9C352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D048-9F30-1FCC-2285-99AA0EF4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3CFCF-F6B0-41D1-915F-F776A85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5534-9ABC-5DF3-9904-3F1E62E7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25EE-2F32-5552-AC11-D7F88BA7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07DA-BB9A-A1B1-6064-CDA9A068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D323-CE00-C6F3-581A-018BDE28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B3BC-EF7D-C981-7B8F-07CA1B7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1B61-A1CD-E925-B4B2-1264952E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E94-1ABD-1A5B-EF90-8D9AD8A7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73060-4404-6CFF-8CC2-936009E3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65C5D-BF91-406D-1CD8-D7139DD5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76EC1-2233-F11F-22CB-A60F313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9FA9-06B5-44B2-DE35-ABD0AF7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0F4A-D659-9564-F364-723CF129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9C922-9972-F691-EE73-3FFE7F3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41B1-C094-0E6F-FC95-DB8B1097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48A0-C8C7-D0AF-C5BA-980D0288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5EFEE-5FCC-4A4F-93FF-BCF90E614501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4865-69FA-0EC2-DB1B-64D56D9E4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4D1C-C010-2F3B-57D4-4F72C311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7CF0B-9425-4D46-A0AB-7032AA0CE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DFAA49A-B0EB-6F14-17E5-524C1C4CD8F2}"/>
              </a:ext>
            </a:extLst>
          </p:cNvPr>
          <p:cNvGrpSpPr/>
          <p:nvPr/>
        </p:nvGrpSpPr>
        <p:grpSpPr>
          <a:xfrm>
            <a:off x="605481" y="673444"/>
            <a:ext cx="10981038" cy="5511113"/>
            <a:chOff x="685800" y="0"/>
            <a:chExt cx="10981038" cy="5511113"/>
          </a:xfrm>
        </p:grpSpPr>
        <p:pic>
          <p:nvPicPr>
            <p:cNvPr id="5" name="Picture 4" descr="A map of the world&#10;&#10;Description automatically generated">
              <a:extLst>
                <a:ext uri="{FF2B5EF4-FFF2-40B4-BE49-F238E27FC236}">
                  <a16:creationId xmlns:a16="http://schemas.microsoft.com/office/drawing/2014/main" id="{9426F7CE-12ED-E6C8-F6EA-C541BE065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38" y="0"/>
              <a:ext cx="10972800" cy="5486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4F0A0F-47F5-DBA0-F6E9-5CA2F70D558C}"/>
                </a:ext>
              </a:extLst>
            </p:cNvPr>
            <p:cNvSpPr/>
            <p:nvPr/>
          </p:nvSpPr>
          <p:spPr>
            <a:xfrm>
              <a:off x="685800" y="0"/>
              <a:ext cx="10972800" cy="5511113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793DAB-5D0B-5AA7-F7A4-D6A1BAB7DC8A}"/>
                </a:ext>
              </a:extLst>
            </p:cNvPr>
            <p:cNvSpPr txBox="1"/>
            <p:nvPr/>
          </p:nvSpPr>
          <p:spPr>
            <a:xfrm>
              <a:off x="2942319" y="1098947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57D6CF-55C3-C3C4-28BB-F66120299AAF}"/>
                </a:ext>
              </a:extLst>
            </p:cNvPr>
            <p:cNvSpPr txBox="1"/>
            <p:nvPr/>
          </p:nvSpPr>
          <p:spPr>
            <a:xfrm>
              <a:off x="6425091" y="867199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A91F76-0C2B-8572-208D-D8246A64270F}"/>
                </a:ext>
              </a:extLst>
            </p:cNvPr>
            <p:cNvSpPr txBox="1"/>
            <p:nvPr/>
          </p:nvSpPr>
          <p:spPr>
            <a:xfrm>
              <a:off x="7546587" y="1575085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F1C5A7-C100-C1BA-7959-33FCBD8B6490}"/>
                </a:ext>
              </a:extLst>
            </p:cNvPr>
            <p:cNvSpPr txBox="1"/>
            <p:nvPr/>
          </p:nvSpPr>
          <p:spPr>
            <a:xfrm>
              <a:off x="9648843" y="2060027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FC2290-E918-518F-6A3A-A099D274695D}"/>
                </a:ext>
              </a:extLst>
            </p:cNvPr>
            <p:cNvSpPr txBox="1"/>
            <p:nvPr/>
          </p:nvSpPr>
          <p:spPr>
            <a:xfrm>
              <a:off x="4178617" y="2710071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EB254D-C440-0D39-6875-7326BEF65BD0}"/>
                </a:ext>
              </a:extLst>
            </p:cNvPr>
            <p:cNvSpPr txBox="1"/>
            <p:nvPr/>
          </p:nvSpPr>
          <p:spPr>
            <a:xfrm>
              <a:off x="9841734" y="3225515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B5083C-0169-1EA2-84AF-0EC152C0B84F}"/>
                </a:ext>
              </a:extLst>
            </p:cNvPr>
            <p:cNvSpPr txBox="1"/>
            <p:nvPr/>
          </p:nvSpPr>
          <p:spPr>
            <a:xfrm>
              <a:off x="6286698" y="2060027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7131D3-ED6A-B47D-12DD-074169B6A619}"/>
                </a:ext>
              </a:extLst>
            </p:cNvPr>
            <p:cNvSpPr txBox="1"/>
            <p:nvPr/>
          </p:nvSpPr>
          <p:spPr>
            <a:xfrm>
              <a:off x="8347443" y="671667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69431-CA70-6250-A5B2-DEEFC796D5AA}"/>
                </a:ext>
              </a:extLst>
            </p:cNvPr>
            <p:cNvSpPr txBox="1"/>
            <p:nvPr/>
          </p:nvSpPr>
          <p:spPr>
            <a:xfrm>
              <a:off x="9068986" y="1355036"/>
              <a:ext cx="441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E121702-D0E1-0959-D09A-25BB9271CDBF}"/>
              </a:ext>
            </a:extLst>
          </p:cNvPr>
          <p:cNvSpPr/>
          <p:nvPr/>
        </p:nvSpPr>
        <p:spPr>
          <a:xfrm>
            <a:off x="0" y="6981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0461A-7AC9-ABF0-EABD-49E7993640B9}"/>
              </a:ext>
            </a:extLst>
          </p:cNvPr>
          <p:cNvSpPr/>
          <p:nvPr/>
        </p:nvSpPr>
        <p:spPr>
          <a:xfrm>
            <a:off x="0" y="13839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5C123-FF11-32F7-2198-E5844AA02C20}"/>
              </a:ext>
            </a:extLst>
          </p:cNvPr>
          <p:cNvSpPr/>
          <p:nvPr/>
        </p:nvSpPr>
        <p:spPr>
          <a:xfrm>
            <a:off x="0" y="20697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0BF3E-2A58-024D-D20A-89DEA615E143}"/>
              </a:ext>
            </a:extLst>
          </p:cNvPr>
          <p:cNvSpPr/>
          <p:nvPr/>
        </p:nvSpPr>
        <p:spPr>
          <a:xfrm>
            <a:off x="0" y="27555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9EA43-6988-98FC-F32B-18D683407C68}"/>
              </a:ext>
            </a:extLst>
          </p:cNvPr>
          <p:cNvSpPr/>
          <p:nvPr/>
        </p:nvSpPr>
        <p:spPr>
          <a:xfrm>
            <a:off x="0" y="34413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AB491-F629-86F3-4156-873D84BDEAD0}"/>
              </a:ext>
            </a:extLst>
          </p:cNvPr>
          <p:cNvSpPr/>
          <p:nvPr/>
        </p:nvSpPr>
        <p:spPr>
          <a:xfrm>
            <a:off x="0" y="41271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9B98B-5E1E-8811-495C-040BAD8568DD}"/>
              </a:ext>
            </a:extLst>
          </p:cNvPr>
          <p:cNvSpPr/>
          <p:nvPr/>
        </p:nvSpPr>
        <p:spPr>
          <a:xfrm>
            <a:off x="0" y="48129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CB09C6-DD9D-59CB-A402-9168D1A74A24}"/>
              </a:ext>
            </a:extLst>
          </p:cNvPr>
          <p:cNvSpPr/>
          <p:nvPr/>
        </p:nvSpPr>
        <p:spPr>
          <a:xfrm>
            <a:off x="0" y="5498757"/>
            <a:ext cx="121920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12D299F-0261-46A7-D6AB-81C19D8664AF}"/>
              </a:ext>
            </a:extLst>
          </p:cNvPr>
          <p:cNvGrpSpPr/>
          <p:nvPr/>
        </p:nvGrpSpPr>
        <p:grpSpPr>
          <a:xfrm>
            <a:off x="54855" y="779447"/>
            <a:ext cx="444353" cy="5323820"/>
            <a:chOff x="54855" y="779447"/>
            <a:chExt cx="444353" cy="53238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1CAF5A-FD27-0DDF-5E2E-F436FD4C3C4D}"/>
                </a:ext>
              </a:extLst>
            </p:cNvPr>
            <p:cNvSpPr txBox="1"/>
            <p:nvPr/>
          </p:nvSpPr>
          <p:spPr>
            <a:xfrm>
              <a:off x="54855" y="77944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D327D9-83F8-8EB3-49C4-4CC6E4ADA51A}"/>
                </a:ext>
              </a:extLst>
            </p:cNvPr>
            <p:cNvSpPr txBox="1"/>
            <p:nvPr/>
          </p:nvSpPr>
          <p:spPr>
            <a:xfrm>
              <a:off x="65274" y="146524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BB3290-80CD-9C0B-7107-2968FAC59FB0}"/>
                </a:ext>
              </a:extLst>
            </p:cNvPr>
            <p:cNvSpPr txBox="1"/>
            <p:nvPr/>
          </p:nvSpPr>
          <p:spPr>
            <a:xfrm>
              <a:off x="60465" y="215104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AD919C-3B1A-3644-97F9-C7BB35685A48}"/>
                </a:ext>
              </a:extLst>
            </p:cNvPr>
            <p:cNvSpPr txBox="1"/>
            <p:nvPr/>
          </p:nvSpPr>
          <p:spPr>
            <a:xfrm>
              <a:off x="54855" y="2836847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7A1B52-8672-C543-C76A-CF5574A81A38}"/>
                </a:ext>
              </a:extLst>
            </p:cNvPr>
            <p:cNvSpPr txBox="1"/>
            <p:nvPr/>
          </p:nvSpPr>
          <p:spPr>
            <a:xfrm>
              <a:off x="74892" y="352264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C99BEA-6F32-B8E0-FD92-3A9CFD1E2614}"/>
                </a:ext>
              </a:extLst>
            </p:cNvPr>
            <p:cNvSpPr txBox="1"/>
            <p:nvPr/>
          </p:nvSpPr>
          <p:spPr>
            <a:xfrm>
              <a:off x="84509" y="420844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E92718-6A9D-5437-EB16-FCB532748A0F}"/>
                </a:ext>
              </a:extLst>
            </p:cNvPr>
            <p:cNvSpPr txBox="1"/>
            <p:nvPr/>
          </p:nvSpPr>
          <p:spPr>
            <a:xfrm>
              <a:off x="54855" y="489424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428972-DFC4-CF1F-F5B4-B42F513D5840}"/>
                </a:ext>
              </a:extLst>
            </p:cNvPr>
            <p:cNvSpPr txBox="1"/>
            <p:nvPr/>
          </p:nvSpPr>
          <p:spPr>
            <a:xfrm>
              <a:off x="54855" y="5580047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43BAC-939B-0A7A-AE03-17B4405A5923}"/>
              </a:ext>
            </a:extLst>
          </p:cNvPr>
          <p:cNvSpPr/>
          <p:nvPr/>
        </p:nvSpPr>
        <p:spPr>
          <a:xfrm>
            <a:off x="6054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E3C29-0EE0-FE09-28AD-A0EC3B959206}"/>
              </a:ext>
            </a:extLst>
          </p:cNvPr>
          <p:cNvSpPr/>
          <p:nvPr/>
        </p:nvSpPr>
        <p:spPr>
          <a:xfrm>
            <a:off x="12912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8C102-E8FB-3723-489D-AAEDE7736648}"/>
              </a:ext>
            </a:extLst>
          </p:cNvPr>
          <p:cNvSpPr/>
          <p:nvPr/>
        </p:nvSpPr>
        <p:spPr>
          <a:xfrm>
            <a:off x="19770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58FF04-ECE4-E6EB-F9EA-720520523300}"/>
              </a:ext>
            </a:extLst>
          </p:cNvPr>
          <p:cNvSpPr/>
          <p:nvPr/>
        </p:nvSpPr>
        <p:spPr>
          <a:xfrm>
            <a:off x="26628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7894F-6BF6-3D06-3B5C-1D0ED10FE66E}"/>
              </a:ext>
            </a:extLst>
          </p:cNvPr>
          <p:cNvSpPr/>
          <p:nvPr/>
        </p:nvSpPr>
        <p:spPr>
          <a:xfrm>
            <a:off x="33486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9B032-D7B2-8AD3-6EC3-5152313ABFCD}"/>
              </a:ext>
            </a:extLst>
          </p:cNvPr>
          <p:cNvSpPr/>
          <p:nvPr/>
        </p:nvSpPr>
        <p:spPr>
          <a:xfrm>
            <a:off x="40344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29DAF-3B4F-8E3D-ECD1-E531969ED525}"/>
              </a:ext>
            </a:extLst>
          </p:cNvPr>
          <p:cNvSpPr/>
          <p:nvPr/>
        </p:nvSpPr>
        <p:spPr>
          <a:xfrm>
            <a:off x="47202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DB2B96-20F1-B0F1-7737-CF24965A440D}"/>
              </a:ext>
            </a:extLst>
          </p:cNvPr>
          <p:cNvSpPr/>
          <p:nvPr/>
        </p:nvSpPr>
        <p:spPr>
          <a:xfrm>
            <a:off x="54060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05239-A882-DF65-3664-1D5A1BCD1A14}"/>
              </a:ext>
            </a:extLst>
          </p:cNvPr>
          <p:cNvSpPr/>
          <p:nvPr/>
        </p:nvSpPr>
        <p:spPr>
          <a:xfrm>
            <a:off x="60918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17DEBA-7F22-57C0-AB27-41DBF1771160}"/>
              </a:ext>
            </a:extLst>
          </p:cNvPr>
          <p:cNvSpPr/>
          <p:nvPr/>
        </p:nvSpPr>
        <p:spPr>
          <a:xfrm>
            <a:off x="67776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3147-9527-D33C-BD9A-E83EE4E4BF8C}"/>
              </a:ext>
            </a:extLst>
          </p:cNvPr>
          <p:cNvSpPr/>
          <p:nvPr/>
        </p:nvSpPr>
        <p:spPr>
          <a:xfrm>
            <a:off x="74634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39BDDE-4222-7BFC-1106-E848CBEC388B}"/>
              </a:ext>
            </a:extLst>
          </p:cNvPr>
          <p:cNvSpPr/>
          <p:nvPr/>
        </p:nvSpPr>
        <p:spPr>
          <a:xfrm>
            <a:off x="81492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B332A3-549F-A84E-5F8A-5CCC811AE28C}"/>
              </a:ext>
            </a:extLst>
          </p:cNvPr>
          <p:cNvSpPr/>
          <p:nvPr/>
        </p:nvSpPr>
        <p:spPr>
          <a:xfrm>
            <a:off x="88350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46E60C-061F-D21D-091D-6EE8FEA8EC98}"/>
              </a:ext>
            </a:extLst>
          </p:cNvPr>
          <p:cNvSpPr/>
          <p:nvPr/>
        </p:nvSpPr>
        <p:spPr>
          <a:xfrm>
            <a:off x="95208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AD252F-7F70-E82F-433E-AB3ABC3EA8C7}"/>
              </a:ext>
            </a:extLst>
          </p:cNvPr>
          <p:cNvSpPr/>
          <p:nvPr/>
        </p:nvSpPr>
        <p:spPr>
          <a:xfrm>
            <a:off x="102066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B27E87-1F80-A4ED-302D-E305336B014C}"/>
              </a:ext>
            </a:extLst>
          </p:cNvPr>
          <p:cNvSpPr/>
          <p:nvPr/>
        </p:nvSpPr>
        <p:spPr>
          <a:xfrm>
            <a:off x="10892481" y="77724"/>
            <a:ext cx="685800" cy="6702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2D2CB3-167D-11CC-CA48-E86ACBCFBDE6}"/>
              </a:ext>
            </a:extLst>
          </p:cNvPr>
          <p:cNvGrpSpPr/>
          <p:nvPr/>
        </p:nvGrpSpPr>
        <p:grpSpPr>
          <a:xfrm>
            <a:off x="726206" y="6221265"/>
            <a:ext cx="10707307" cy="523220"/>
            <a:chOff x="726206" y="6221265"/>
            <a:chExt cx="10707307" cy="5232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D2EB9D-9623-7345-D308-F9B7218447F4}"/>
                </a:ext>
              </a:extLst>
            </p:cNvPr>
            <p:cNvSpPr txBox="1"/>
            <p:nvPr/>
          </p:nvSpPr>
          <p:spPr>
            <a:xfrm>
              <a:off x="7262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022105-ECAA-4C1B-3F53-9C7CD255E4D7}"/>
                </a:ext>
              </a:extLst>
            </p:cNvPr>
            <p:cNvSpPr txBox="1"/>
            <p:nvPr/>
          </p:nvSpPr>
          <p:spPr>
            <a:xfrm>
              <a:off x="1422425" y="622126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7234C8-D207-DE4A-8769-14E7B6617B00}"/>
                </a:ext>
              </a:extLst>
            </p:cNvPr>
            <p:cNvSpPr txBox="1"/>
            <p:nvPr/>
          </p:nvSpPr>
          <p:spPr>
            <a:xfrm>
              <a:off x="2103415" y="622126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0B6359-0D5F-996A-4BC4-DF4701C3EA05}"/>
                </a:ext>
              </a:extLst>
            </p:cNvPr>
            <p:cNvSpPr txBox="1"/>
            <p:nvPr/>
          </p:nvSpPr>
          <p:spPr>
            <a:xfrm>
              <a:off x="2783606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82D65E-BD09-E31A-73EA-0D2D71EC82F3}"/>
                </a:ext>
              </a:extLst>
            </p:cNvPr>
            <p:cNvSpPr txBox="1"/>
            <p:nvPr/>
          </p:nvSpPr>
          <p:spPr>
            <a:xfrm>
              <a:off x="3489443" y="6221265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167673-347D-6EF3-0269-8167C58D311F}"/>
                </a:ext>
              </a:extLst>
            </p:cNvPr>
            <p:cNvSpPr txBox="1"/>
            <p:nvPr/>
          </p:nvSpPr>
          <p:spPr>
            <a:xfrm>
              <a:off x="4184860" y="622126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608095-2521-D03B-4F01-847A2E456DDE}"/>
                </a:ext>
              </a:extLst>
            </p:cNvPr>
            <p:cNvSpPr txBox="1"/>
            <p:nvPr/>
          </p:nvSpPr>
          <p:spPr>
            <a:xfrm>
              <a:off x="48410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24A215D-17FE-D8C5-B4F2-99E52EC2ADC7}"/>
                </a:ext>
              </a:extLst>
            </p:cNvPr>
            <p:cNvSpPr txBox="1"/>
            <p:nvPr/>
          </p:nvSpPr>
          <p:spPr>
            <a:xfrm>
              <a:off x="5526806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EB5774-1C74-340F-0E2A-E529A5B3F630}"/>
                </a:ext>
              </a:extLst>
            </p:cNvPr>
            <p:cNvSpPr txBox="1"/>
            <p:nvPr/>
          </p:nvSpPr>
          <p:spPr>
            <a:xfrm>
              <a:off x="6282335" y="6221265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F8409-38BD-1B7C-0736-915D0FD035A7}"/>
                </a:ext>
              </a:extLst>
            </p:cNvPr>
            <p:cNvSpPr txBox="1"/>
            <p:nvPr/>
          </p:nvSpPr>
          <p:spPr>
            <a:xfrm>
              <a:off x="6958517" y="6221265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D2D39F-1707-9108-E3EA-366D9D174FD8}"/>
                </a:ext>
              </a:extLst>
            </p:cNvPr>
            <p:cNvSpPr txBox="1"/>
            <p:nvPr/>
          </p:nvSpPr>
          <p:spPr>
            <a:xfrm>
              <a:off x="75842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FD2216-40A6-C1EF-9265-7125AEAF2181}"/>
                </a:ext>
              </a:extLst>
            </p:cNvPr>
            <p:cNvSpPr txBox="1"/>
            <p:nvPr/>
          </p:nvSpPr>
          <p:spPr>
            <a:xfrm>
              <a:off x="8290044" y="6221265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A736F0-923A-42D9-FE8B-30E147DC8904}"/>
                </a:ext>
              </a:extLst>
            </p:cNvPr>
            <p:cNvSpPr txBox="1"/>
            <p:nvPr/>
          </p:nvSpPr>
          <p:spPr>
            <a:xfrm>
              <a:off x="8926150" y="6221265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E8DA74-C7BD-1BCF-FF10-DCB4A7E1C1DD}"/>
                </a:ext>
              </a:extLst>
            </p:cNvPr>
            <p:cNvSpPr txBox="1"/>
            <p:nvPr/>
          </p:nvSpPr>
          <p:spPr>
            <a:xfrm>
              <a:off x="9641605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614081-1ABF-545A-9488-03C806860913}"/>
                </a:ext>
              </a:extLst>
            </p:cNvPr>
            <p:cNvSpPr txBox="1"/>
            <p:nvPr/>
          </p:nvSpPr>
          <p:spPr>
            <a:xfrm>
              <a:off x="10325802" y="6221265"/>
              <a:ext cx="447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CEBF6C-D8DA-837D-0799-45E368243B50}"/>
                </a:ext>
              </a:extLst>
            </p:cNvPr>
            <p:cNvSpPr txBox="1"/>
            <p:nvPr/>
          </p:nvSpPr>
          <p:spPr>
            <a:xfrm>
              <a:off x="11037250" y="6221265"/>
              <a:ext cx="3962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36803A-FC6F-3605-F75D-DBFB6984D567}"/>
              </a:ext>
            </a:extLst>
          </p:cNvPr>
          <p:cNvGrpSpPr/>
          <p:nvPr/>
        </p:nvGrpSpPr>
        <p:grpSpPr>
          <a:xfrm>
            <a:off x="11674905" y="779447"/>
            <a:ext cx="444353" cy="5323820"/>
            <a:chOff x="54855" y="779447"/>
            <a:chExt cx="444353" cy="532382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18351A-9340-2A73-1B8E-943E7FCEE1C5}"/>
                </a:ext>
              </a:extLst>
            </p:cNvPr>
            <p:cNvSpPr txBox="1"/>
            <p:nvPr/>
          </p:nvSpPr>
          <p:spPr>
            <a:xfrm>
              <a:off x="54855" y="77944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20AD17-1A85-8E4A-763A-FA3BF395BBF6}"/>
                </a:ext>
              </a:extLst>
            </p:cNvPr>
            <p:cNvSpPr txBox="1"/>
            <p:nvPr/>
          </p:nvSpPr>
          <p:spPr>
            <a:xfrm>
              <a:off x="65274" y="146524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CA89E90-B88E-1DD7-E907-589D7A8D4BB4}"/>
                </a:ext>
              </a:extLst>
            </p:cNvPr>
            <p:cNvSpPr txBox="1"/>
            <p:nvPr/>
          </p:nvSpPr>
          <p:spPr>
            <a:xfrm>
              <a:off x="60465" y="215104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9C9B85-4510-1DD2-CF1C-484458F5FECB}"/>
                </a:ext>
              </a:extLst>
            </p:cNvPr>
            <p:cNvSpPr txBox="1"/>
            <p:nvPr/>
          </p:nvSpPr>
          <p:spPr>
            <a:xfrm>
              <a:off x="54855" y="2836847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ECBDB9-AC8F-805D-CD5C-27CCA685F141}"/>
                </a:ext>
              </a:extLst>
            </p:cNvPr>
            <p:cNvSpPr txBox="1"/>
            <p:nvPr/>
          </p:nvSpPr>
          <p:spPr>
            <a:xfrm>
              <a:off x="74892" y="352264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509CD1-8278-8ACF-A46B-56E7F33F9002}"/>
                </a:ext>
              </a:extLst>
            </p:cNvPr>
            <p:cNvSpPr txBox="1"/>
            <p:nvPr/>
          </p:nvSpPr>
          <p:spPr>
            <a:xfrm>
              <a:off x="84509" y="420844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694E1-9309-C473-78BF-F8C0EB745A4B}"/>
                </a:ext>
              </a:extLst>
            </p:cNvPr>
            <p:cNvSpPr txBox="1"/>
            <p:nvPr/>
          </p:nvSpPr>
          <p:spPr>
            <a:xfrm>
              <a:off x="54855" y="489424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0E3D0E-D13E-C06C-F935-07A625F357E3}"/>
                </a:ext>
              </a:extLst>
            </p:cNvPr>
            <p:cNvSpPr txBox="1"/>
            <p:nvPr/>
          </p:nvSpPr>
          <p:spPr>
            <a:xfrm>
              <a:off x="54855" y="5580047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A868FD-57E6-A1BC-CA62-67BF5D97797E}"/>
              </a:ext>
            </a:extLst>
          </p:cNvPr>
          <p:cNvGrpSpPr/>
          <p:nvPr/>
        </p:nvGrpSpPr>
        <p:grpSpPr>
          <a:xfrm>
            <a:off x="726206" y="109579"/>
            <a:ext cx="10707307" cy="523220"/>
            <a:chOff x="726206" y="6221265"/>
            <a:chExt cx="10707307" cy="5232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488EBF-ABAB-8C4E-A7B3-712B4CAF7512}"/>
                </a:ext>
              </a:extLst>
            </p:cNvPr>
            <p:cNvSpPr txBox="1"/>
            <p:nvPr/>
          </p:nvSpPr>
          <p:spPr>
            <a:xfrm>
              <a:off x="7262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13BD330-D8CB-74EC-328C-DEC9C7CFACEC}"/>
                </a:ext>
              </a:extLst>
            </p:cNvPr>
            <p:cNvSpPr txBox="1"/>
            <p:nvPr/>
          </p:nvSpPr>
          <p:spPr>
            <a:xfrm>
              <a:off x="1422425" y="622126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6E1110-2B73-7409-8B45-E06EF79B18BE}"/>
                </a:ext>
              </a:extLst>
            </p:cNvPr>
            <p:cNvSpPr txBox="1"/>
            <p:nvPr/>
          </p:nvSpPr>
          <p:spPr>
            <a:xfrm>
              <a:off x="2103415" y="622126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9B3B74-7565-F8F6-6533-6F7D04518E70}"/>
                </a:ext>
              </a:extLst>
            </p:cNvPr>
            <p:cNvSpPr txBox="1"/>
            <p:nvPr/>
          </p:nvSpPr>
          <p:spPr>
            <a:xfrm>
              <a:off x="2783606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9598FB-FD3C-3700-EF19-266B47420305}"/>
                </a:ext>
              </a:extLst>
            </p:cNvPr>
            <p:cNvSpPr txBox="1"/>
            <p:nvPr/>
          </p:nvSpPr>
          <p:spPr>
            <a:xfrm>
              <a:off x="3489443" y="6221265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4C2CF9-6369-5FC8-C419-20E703D8DC35}"/>
                </a:ext>
              </a:extLst>
            </p:cNvPr>
            <p:cNvSpPr txBox="1"/>
            <p:nvPr/>
          </p:nvSpPr>
          <p:spPr>
            <a:xfrm>
              <a:off x="4184860" y="622126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2DDCAE-3D4A-BDEF-F9C5-BC6FCF1D7E59}"/>
                </a:ext>
              </a:extLst>
            </p:cNvPr>
            <p:cNvSpPr txBox="1"/>
            <p:nvPr/>
          </p:nvSpPr>
          <p:spPr>
            <a:xfrm>
              <a:off x="48410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60504EF-6D0D-1CCC-B7FB-6CF44755D9E6}"/>
                </a:ext>
              </a:extLst>
            </p:cNvPr>
            <p:cNvSpPr txBox="1"/>
            <p:nvPr/>
          </p:nvSpPr>
          <p:spPr>
            <a:xfrm>
              <a:off x="5526806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BE3DB75-CE2F-1C54-693B-0442839AED07}"/>
                </a:ext>
              </a:extLst>
            </p:cNvPr>
            <p:cNvSpPr txBox="1"/>
            <p:nvPr/>
          </p:nvSpPr>
          <p:spPr>
            <a:xfrm>
              <a:off x="6282335" y="6221265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EF35B9-9B55-A9A7-5172-7C0ED1DF7999}"/>
                </a:ext>
              </a:extLst>
            </p:cNvPr>
            <p:cNvSpPr txBox="1"/>
            <p:nvPr/>
          </p:nvSpPr>
          <p:spPr>
            <a:xfrm>
              <a:off x="6958517" y="6221265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F86029-E294-7EB4-9E90-211DA4BCD0C9}"/>
                </a:ext>
              </a:extLst>
            </p:cNvPr>
            <p:cNvSpPr txBox="1"/>
            <p:nvPr/>
          </p:nvSpPr>
          <p:spPr>
            <a:xfrm>
              <a:off x="7584206" y="622126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FD5B9F-00B3-B9C2-02AA-9387B9063922}"/>
                </a:ext>
              </a:extLst>
            </p:cNvPr>
            <p:cNvSpPr txBox="1"/>
            <p:nvPr/>
          </p:nvSpPr>
          <p:spPr>
            <a:xfrm>
              <a:off x="8290044" y="6221265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A76A17-AE2C-BBE2-6F4E-9FEF3CDA8156}"/>
                </a:ext>
              </a:extLst>
            </p:cNvPr>
            <p:cNvSpPr txBox="1"/>
            <p:nvPr/>
          </p:nvSpPr>
          <p:spPr>
            <a:xfrm>
              <a:off x="8926150" y="6221265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2ED9EAD-1B6B-291A-270C-41A22D8BC01D}"/>
                </a:ext>
              </a:extLst>
            </p:cNvPr>
            <p:cNvSpPr txBox="1"/>
            <p:nvPr/>
          </p:nvSpPr>
          <p:spPr>
            <a:xfrm>
              <a:off x="9641605" y="6221265"/>
              <a:ext cx="444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674652-4AEA-8EA4-3AD4-7CBB808DF6CF}"/>
                </a:ext>
              </a:extLst>
            </p:cNvPr>
            <p:cNvSpPr txBox="1"/>
            <p:nvPr/>
          </p:nvSpPr>
          <p:spPr>
            <a:xfrm>
              <a:off x="10325802" y="6221265"/>
              <a:ext cx="447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4D22DB-9BB5-8ACC-6B5C-94FF427D242B}"/>
                </a:ext>
              </a:extLst>
            </p:cNvPr>
            <p:cNvSpPr txBox="1"/>
            <p:nvPr/>
          </p:nvSpPr>
          <p:spPr>
            <a:xfrm>
              <a:off x="11037250" y="6221265"/>
              <a:ext cx="3962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00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Moreland</dc:creator>
  <cp:lastModifiedBy>Kenneth Moreland</cp:lastModifiedBy>
  <cp:revision>4</cp:revision>
  <dcterms:created xsi:type="dcterms:W3CDTF">2024-07-13T01:36:38Z</dcterms:created>
  <dcterms:modified xsi:type="dcterms:W3CDTF">2024-07-13T02:15:58Z</dcterms:modified>
</cp:coreProperties>
</file>