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9" r:id="rId3"/>
    <p:sldId id="258" r:id="rId4"/>
    <p:sldId id="256" r:id="rId5"/>
  </p:sldIdLst>
  <p:sldSz cx="9144000" cy="6858000" type="screen4x3"/>
  <p:notesSz cx="6858000" cy="9144000"/>
  <p:embeddedFontLst>
    <p:embeddedFont>
      <p:font typeface="Press Start 2P" pitchFamily="2" charset="0"/>
      <p:regular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EDEB0B-950A-4FE3-90ED-63D5D3767E4C}">
  <a:tblStyle styleId="{9EEDEB0B-950A-4FE3-90ED-63D5D3767E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-library.com/terms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04c9d767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04c9d767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04c9d767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04c9d767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233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04c9d767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04c9d767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38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 art source: Clipart library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Non-commercial use only: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http://clipart-library.com/terms.html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4"/>
          <p:cNvGraphicFramePr/>
          <p:nvPr>
            <p:extLst>
              <p:ext uri="{D42A27DB-BD31-4B8C-83A1-F6EECF244321}">
                <p14:modId xmlns:p14="http://schemas.microsoft.com/office/powerpoint/2010/main" val="1821169341"/>
              </p:ext>
            </p:extLst>
          </p:nvPr>
        </p:nvGraphicFramePr>
        <p:xfrm>
          <a:off x="868725" y="548675"/>
          <a:ext cx="7406550" cy="5760650"/>
        </p:xfrm>
        <a:graphic>
          <a:graphicData uri="http://schemas.openxmlformats.org/drawingml/2006/table">
            <a:tbl>
              <a:tblPr>
                <a:noFill/>
                <a:tableStyleId>{9EEDEB0B-950A-4FE3-90ED-63D5D3767E4C}</a:tableStyleId>
              </a:tblPr>
              <a:tblGrid>
                <a:gridCol w="82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50">
                <a:tc rowSpan="2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50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60EA3D3-AA15-CAC4-7219-6325110F00D3}"/>
              </a:ext>
            </a:extLst>
          </p:cNvPr>
          <p:cNvSpPr txBox="1"/>
          <p:nvPr/>
        </p:nvSpPr>
        <p:spPr>
          <a:xfrm>
            <a:off x="4100556" y="5226908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1FF57-8623-32D0-AFD7-E8E4CA2E4178}"/>
              </a:ext>
            </a:extLst>
          </p:cNvPr>
          <p:cNvSpPr txBox="1"/>
          <p:nvPr/>
        </p:nvSpPr>
        <p:spPr>
          <a:xfrm>
            <a:off x="3639333" y="2794569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Finish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4"/>
          <p:cNvGraphicFramePr/>
          <p:nvPr/>
        </p:nvGraphicFramePr>
        <p:xfrm>
          <a:off x="868725" y="548675"/>
          <a:ext cx="7406550" cy="5760650"/>
        </p:xfrm>
        <a:graphic>
          <a:graphicData uri="http://schemas.openxmlformats.org/drawingml/2006/table">
            <a:tbl>
              <a:tblPr>
                <a:noFill/>
                <a:tableStyleId>{9EEDEB0B-950A-4FE3-90ED-63D5D3767E4C}</a:tableStyleId>
              </a:tblPr>
              <a:tblGrid>
                <a:gridCol w="82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50">
                <a:tc rowSpan="2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50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+mj-lt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60EA3D3-AA15-CAC4-7219-6325110F00D3}"/>
              </a:ext>
            </a:extLst>
          </p:cNvPr>
          <p:cNvSpPr txBox="1"/>
          <p:nvPr/>
        </p:nvSpPr>
        <p:spPr>
          <a:xfrm>
            <a:off x="4100556" y="5226908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1FF57-8623-32D0-AFD7-E8E4CA2E4178}"/>
              </a:ext>
            </a:extLst>
          </p:cNvPr>
          <p:cNvSpPr txBox="1"/>
          <p:nvPr/>
        </p:nvSpPr>
        <p:spPr>
          <a:xfrm>
            <a:off x="3639333" y="2794569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Finish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099AD0-B77F-7B3F-77DA-0C6F031C7EDB}"/>
              </a:ext>
            </a:extLst>
          </p:cNvPr>
          <p:cNvCxnSpPr/>
          <p:nvPr/>
        </p:nvCxnSpPr>
        <p:spPr>
          <a:xfrm>
            <a:off x="5412259" y="5894173"/>
            <a:ext cx="21624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799C12-FABB-6BAF-1D89-020E04109434}"/>
              </a:ext>
            </a:extLst>
          </p:cNvPr>
          <p:cNvCxnSpPr/>
          <p:nvPr/>
        </p:nvCxnSpPr>
        <p:spPr>
          <a:xfrm flipV="1">
            <a:off x="7809470" y="2794569"/>
            <a:ext cx="0" cy="29555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E61356-20C3-B51D-D72C-34C632EF82EE}"/>
              </a:ext>
            </a:extLst>
          </p:cNvPr>
          <p:cNvCxnSpPr/>
          <p:nvPr/>
        </p:nvCxnSpPr>
        <p:spPr>
          <a:xfrm flipH="1">
            <a:off x="6462584" y="2619632"/>
            <a:ext cx="111210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7C7853-B3C2-C61F-2A70-18871DCB4046}"/>
              </a:ext>
            </a:extLst>
          </p:cNvPr>
          <p:cNvCxnSpPr/>
          <p:nvPr/>
        </p:nvCxnSpPr>
        <p:spPr>
          <a:xfrm flipV="1">
            <a:off x="6203092" y="1161535"/>
            <a:ext cx="0" cy="12109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971D6-093C-10E3-7786-95FA598D14C2}"/>
              </a:ext>
            </a:extLst>
          </p:cNvPr>
          <p:cNvCxnSpPr/>
          <p:nvPr/>
        </p:nvCxnSpPr>
        <p:spPr>
          <a:xfrm flipH="1">
            <a:off x="2310714" y="951470"/>
            <a:ext cx="362052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A92154-8CDC-E526-F79E-BA94191312EA}"/>
              </a:ext>
            </a:extLst>
          </p:cNvPr>
          <p:cNvCxnSpPr/>
          <p:nvPr/>
        </p:nvCxnSpPr>
        <p:spPr>
          <a:xfrm>
            <a:off x="2100649" y="1161535"/>
            <a:ext cx="0" cy="4942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854773-9B7C-4EBB-27E8-97F318134181}"/>
              </a:ext>
            </a:extLst>
          </p:cNvPr>
          <p:cNvCxnSpPr/>
          <p:nvPr/>
        </p:nvCxnSpPr>
        <p:spPr>
          <a:xfrm>
            <a:off x="2310714" y="1828800"/>
            <a:ext cx="119860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0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4"/>
          <p:cNvGraphicFramePr/>
          <p:nvPr/>
        </p:nvGraphicFramePr>
        <p:xfrm>
          <a:off x="868725" y="548675"/>
          <a:ext cx="7406550" cy="5760650"/>
        </p:xfrm>
        <a:graphic>
          <a:graphicData uri="http://schemas.openxmlformats.org/drawingml/2006/table">
            <a:tbl>
              <a:tblPr>
                <a:noFill/>
                <a:tableStyleId>{9EEDEB0B-950A-4FE3-90ED-63D5D3767E4C}</a:tableStyleId>
              </a:tblPr>
              <a:tblGrid>
                <a:gridCol w="82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Manufacturing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50">
                <a:tc rowSpan="2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Computer Room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Cafeteria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50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Office Space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49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950" y="4803826"/>
            <a:ext cx="1263450" cy="13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4525" y="3945250"/>
            <a:ext cx="1379175" cy="13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0000" y="3840475"/>
            <a:ext cx="954625" cy="16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3825" y="2242024"/>
            <a:ext cx="3136562" cy="195727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1344025" y="1981575"/>
            <a:ext cx="6444300" cy="4876500"/>
          </a:xfrm>
          <a:prstGeom prst="rect">
            <a:avLst/>
          </a:prstGeom>
          <a:solidFill>
            <a:srgbClr val="FFFFFF">
              <a:alpha val="75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9" name="Google Shape;59;p13"/>
          <p:cNvGraphicFramePr/>
          <p:nvPr/>
        </p:nvGraphicFramePr>
        <p:xfrm>
          <a:off x="868725" y="548675"/>
          <a:ext cx="7406550" cy="5760650"/>
        </p:xfrm>
        <a:graphic>
          <a:graphicData uri="http://schemas.openxmlformats.org/drawingml/2006/table">
            <a:tbl>
              <a:tblPr>
                <a:noFill/>
                <a:tableStyleId>{9EEDEB0B-950A-4FE3-90ED-63D5D3767E4C}</a:tableStyleId>
              </a:tblPr>
              <a:tblGrid>
                <a:gridCol w="82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Manufacturing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50">
                <a:tc rowSpan="2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Computer Room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Cafeteria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50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Office Space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</Words>
  <Application>Microsoft Macintosh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Press Start 2P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Kenneth Moreland</cp:lastModifiedBy>
  <cp:revision>2</cp:revision>
  <dcterms:modified xsi:type="dcterms:W3CDTF">2024-06-23T02:53:21Z</dcterms:modified>
</cp:coreProperties>
</file>