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BA7D17-B97F-4365-8780-A070FACF941E}">
  <a:tblStyle styleId="{71BA7D17-B97F-4365-8780-A070FACF9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d4a0854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d4a0854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r="50345"/>
          <a:stretch/>
        </p:blipFill>
        <p:spPr>
          <a:xfrm>
            <a:off x="7327875" y="1600200"/>
            <a:ext cx="18161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49655"/>
          <a:stretch/>
        </p:blipFill>
        <p:spPr>
          <a:xfrm>
            <a:off x="0" y="1600200"/>
            <a:ext cx="18414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197587-5EEB-E254-1FEA-04E6119C517A}"/>
              </a:ext>
            </a:extLst>
          </p:cNvPr>
          <p:cNvSpPr/>
          <p:nvPr/>
        </p:nvSpPr>
        <p:spPr>
          <a:xfrm>
            <a:off x="2743200" y="1600200"/>
            <a:ext cx="3657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6D0EF-282F-090E-AD4F-836B51FE1B72}"/>
              </a:ext>
            </a:extLst>
          </p:cNvPr>
          <p:cNvSpPr/>
          <p:nvPr/>
        </p:nvSpPr>
        <p:spPr>
          <a:xfrm>
            <a:off x="-1816125" y="1600200"/>
            <a:ext cx="3657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ECF73-546F-A245-336D-75F42132004D}"/>
              </a:ext>
            </a:extLst>
          </p:cNvPr>
          <p:cNvSpPr/>
          <p:nvPr/>
        </p:nvSpPr>
        <p:spPr>
          <a:xfrm>
            <a:off x="7327875" y="1600200"/>
            <a:ext cx="3657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Kenneth Moreland</cp:lastModifiedBy>
  <cp:revision>1</cp:revision>
  <dcterms:modified xsi:type="dcterms:W3CDTF">2024-07-05T03:23:12Z</dcterms:modified>
</cp:coreProperties>
</file>