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55874b1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55874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455874b1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455874b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28397" y="1567580"/>
            <a:ext cx="8687206" cy="3722841"/>
            <a:chOff x="523900" y="1814596"/>
            <a:chExt cx="8359513" cy="3580343"/>
          </a:xfrm>
        </p:grpSpPr>
        <p:sp>
          <p:nvSpPr>
            <p:cNvPr id="55" name="Google Shape;55;p13"/>
            <p:cNvSpPr/>
            <p:nvPr/>
          </p:nvSpPr>
          <p:spPr>
            <a:xfrm>
              <a:off x="3268974" y="1815706"/>
              <a:ext cx="334500" cy="357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523900" y="1815081"/>
              <a:ext cx="1956866" cy="3579096"/>
              <a:chOff x="260575" y="1815050"/>
              <a:chExt cx="1764850" cy="32279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172362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5400000">
                <a:off x="992100" y="292605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6058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5400000">
                <a:off x="874500" y="4271500"/>
                <a:ext cx="301800" cy="1241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 rot="5400000">
                <a:off x="1105025" y="1350200"/>
                <a:ext cx="301800" cy="1231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" name="Google Shape;62;p13"/>
              <p:cNvGrpSpPr/>
              <p:nvPr/>
            </p:nvGrpSpPr>
            <p:grpSpPr>
              <a:xfrm>
                <a:off x="260575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63" name="Google Shape;63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" name="Google Shape;66;p13"/>
              <p:cNvGrpSpPr/>
              <p:nvPr/>
            </p:nvGrpSpPr>
            <p:grpSpPr>
              <a:xfrm rot="5400000">
                <a:off x="260575" y="1815275"/>
                <a:ext cx="831000" cy="830550"/>
                <a:chOff x="260575" y="2748900"/>
                <a:chExt cx="831000" cy="830550"/>
              </a:xfrm>
            </p:grpSpPr>
            <p:sp>
              <p:nvSpPr>
                <p:cNvPr id="67" name="Google Shape;67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13"/>
              <p:cNvGrpSpPr/>
              <p:nvPr/>
            </p:nvGrpSpPr>
            <p:grpSpPr>
              <a:xfrm rot="10800000">
                <a:off x="1194425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71" name="Google Shape;71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" name="Google Shape;74;p13"/>
              <p:cNvGrpSpPr/>
              <p:nvPr/>
            </p:nvGrpSpPr>
            <p:grpSpPr>
              <a:xfrm rot="-5400000">
                <a:off x="1194650" y="4212175"/>
                <a:ext cx="831000" cy="830550"/>
                <a:chOff x="260575" y="2748900"/>
                <a:chExt cx="831000" cy="830550"/>
              </a:xfrm>
            </p:grpSpPr>
            <p:sp>
              <p:nvSpPr>
                <p:cNvPr id="75" name="Google Shape;75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" name="Google Shape;78;p13"/>
            <p:cNvGrpSpPr/>
            <p:nvPr/>
          </p:nvGrpSpPr>
          <p:grpSpPr>
            <a:xfrm>
              <a:off x="4391837" y="1815095"/>
              <a:ext cx="1957115" cy="3579096"/>
              <a:chOff x="4832575" y="1815050"/>
              <a:chExt cx="1765075" cy="3227900"/>
            </a:xfrm>
          </p:grpSpPr>
          <p:sp>
            <p:nvSpPr>
              <p:cNvPr id="79" name="Google Shape;79;p13"/>
              <p:cNvSpPr/>
              <p:nvPr/>
            </p:nvSpPr>
            <p:spPr>
              <a:xfrm rot="5400000">
                <a:off x="5564100" y="292605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629562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 rot="5400000">
                <a:off x="5657975" y="4295350"/>
                <a:ext cx="301800" cy="1193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rot="5400000">
                <a:off x="5436900" y="1335800"/>
                <a:ext cx="301800" cy="1260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83258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" name="Google Shape;84;p13"/>
              <p:cNvGrpSpPr/>
              <p:nvPr/>
            </p:nvGrpSpPr>
            <p:grpSpPr>
              <a:xfrm rot="5400000">
                <a:off x="4832350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85" name="Google Shape;85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" name="Google Shape;88;p13"/>
              <p:cNvGrpSpPr/>
              <p:nvPr/>
            </p:nvGrpSpPr>
            <p:grpSpPr>
              <a:xfrm rot="10800000">
                <a:off x="5766650" y="1815275"/>
                <a:ext cx="831000" cy="830550"/>
                <a:chOff x="260575" y="2748900"/>
                <a:chExt cx="831000" cy="830550"/>
              </a:xfrm>
            </p:grpSpPr>
            <p:sp>
              <p:nvSpPr>
                <p:cNvPr id="89" name="Google Shape;89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" name="Google Shape;92;p13"/>
              <p:cNvGrpSpPr/>
              <p:nvPr/>
            </p:nvGrpSpPr>
            <p:grpSpPr>
              <a:xfrm rot="-5400000">
                <a:off x="5766200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93" name="Google Shape;93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" name="Google Shape;96;p13"/>
              <p:cNvGrpSpPr/>
              <p:nvPr/>
            </p:nvGrpSpPr>
            <p:grpSpPr>
              <a:xfrm>
                <a:off x="4832575" y="4212175"/>
                <a:ext cx="831000" cy="830550"/>
                <a:chOff x="260575" y="2748900"/>
                <a:chExt cx="831000" cy="830550"/>
              </a:xfrm>
            </p:grpSpPr>
            <p:sp>
              <p:nvSpPr>
                <p:cNvPr id="97" name="Google Shape;97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0" name="Google Shape;100;p13"/>
            <p:cNvGrpSpPr/>
            <p:nvPr/>
          </p:nvGrpSpPr>
          <p:grpSpPr>
            <a:xfrm>
              <a:off x="6926540" y="1814596"/>
              <a:ext cx="1956874" cy="3580343"/>
              <a:chOff x="7118563" y="1814600"/>
              <a:chExt cx="1764857" cy="3229025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858162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5400000">
                <a:off x="7850100" y="292605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858162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711858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7850100" y="438909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 rot="5400000">
                <a:off x="7850100" y="146301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11858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" name="Google Shape;108;p13"/>
              <p:cNvGrpSpPr/>
              <p:nvPr/>
            </p:nvGrpSpPr>
            <p:grpSpPr>
              <a:xfrm rot="10800000">
                <a:off x="8052413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109" name="Google Shape;109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" name="Google Shape;112;p13"/>
              <p:cNvGrpSpPr/>
              <p:nvPr/>
            </p:nvGrpSpPr>
            <p:grpSpPr>
              <a:xfrm rot="-5400000">
                <a:off x="8051738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113" name="Google Shape;113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" name="Google Shape;116;p13"/>
              <p:cNvGrpSpPr/>
              <p:nvPr/>
            </p:nvGrpSpPr>
            <p:grpSpPr>
              <a:xfrm>
                <a:off x="7118563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117" name="Google Shape;117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" name="Google Shape;120;p13"/>
              <p:cNvGrpSpPr/>
              <p:nvPr/>
            </p:nvGrpSpPr>
            <p:grpSpPr>
              <a:xfrm rot="5400000">
                <a:off x="7118338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121" name="Google Shape;121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" name="Google Shape;124;p13"/>
              <p:cNvGrpSpPr/>
              <p:nvPr/>
            </p:nvGrpSpPr>
            <p:grpSpPr>
              <a:xfrm>
                <a:off x="7118563" y="4211500"/>
                <a:ext cx="831000" cy="830550"/>
                <a:chOff x="260575" y="2748900"/>
                <a:chExt cx="831000" cy="830550"/>
              </a:xfrm>
            </p:grpSpPr>
            <p:sp>
              <p:nvSpPr>
                <p:cNvPr id="125" name="Google Shape;125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" name="Google Shape;128;p13"/>
              <p:cNvGrpSpPr/>
              <p:nvPr/>
            </p:nvGrpSpPr>
            <p:grpSpPr>
              <a:xfrm rot="5400000">
                <a:off x="7118563" y="1814825"/>
                <a:ext cx="831000" cy="830550"/>
                <a:chOff x="260575" y="2748900"/>
                <a:chExt cx="831000" cy="830550"/>
              </a:xfrm>
            </p:grpSpPr>
            <p:sp>
              <p:nvSpPr>
                <p:cNvPr id="129" name="Google Shape;129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" name="Google Shape;132;p13"/>
              <p:cNvGrpSpPr/>
              <p:nvPr/>
            </p:nvGrpSpPr>
            <p:grpSpPr>
              <a:xfrm rot="10800000">
                <a:off x="8051738" y="1814825"/>
                <a:ext cx="831000" cy="830550"/>
                <a:chOff x="260575" y="2748900"/>
                <a:chExt cx="831000" cy="830550"/>
              </a:xfrm>
            </p:grpSpPr>
            <p:sp>
              <p:nvSpPr>
                <p:cNvPr id="133" name="Google Shape;133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" name="Google Shape;136;p13"/>
              <p:cNvGrpSpPr/>
              <p:nvPr/>
            </p:nvGrpSpPr>
            <p:grpSpPr>
              <a:xfrm rot="-5400000">
                <a:off x="8052413" y="4212850"/>
                <a:ext cx="831000" cy="830550"/>
                <a:chOff x="260575" y="2748900"/>
                <a:chExt cx="831000" cy="830550"/>
              </a:xfrm>
            </p:grpSpPr>
            <p:sp>
              <p:nvSpPr>
                <p:cNvPr id="137" name="Google Shape;137;p13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4"/>
          <p:cNvGrpSpPr/>
          <p:nvPr/>
        </p:nvGrpSpPr>
        <p:grpSpPr>
          <a:xfrm flipH="1">
            <a:off x="228397" y="1567580"/>
            <a:ext cx="8687206" cy="3722841"/>
            <a:chOff x="523900" y="1814596"/>
            <a:chExt cx="8359513" cy="3580343"/>
          </a:xfrm>
        </p:grpSpPr>
        <p:sp>
          <p:nvSpPr>
            <p:cNvPr id="145" name="Google Shape;145;p14"/>
            <p:cNvSpPr/>
            <p:nvPr/>
          </p:nvSpPr>
          <p:spPr>
            <a:xfrm>
              <a:off x="3268974" y="1815706"/>
              <a:ext cx="334500" cy="357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4"/>
            <p:cNvGrpSpPr/>
            <p:nvPr/>
          </p:nvGrpSpPr>
          <p:grpSpPr>
            <a:xfrm>
              <a:off x="523900" y="1815081"/>
              <a:ext cx="1956866" cy="3579096"/>
              <a:chOff x="260575" y="1815050"/>
              <a:chExt cx="1764850" cy="3227900"/>
            </a:xfrm>
          </p:grpSpPr>
          <p:sp>
            <p:nvSpPr>
              <p:cNvPr id="147" name="Google Shape;147;p14"/>
              <p:cNvSpPr/>
              <p:nvPr/>
            </p:nvSpPr>
            <p:spPr>
              <a:xfrm>
                <a:off x="172362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 rot="5400000">
                <a:off x="992100" y="292605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6058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rot="5400000">
                <a:off x="874500" y="4271500"/>
                <a:ext cx="301800" cy="1241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 rot="5400000">
                <a:off x="1105025" y="1350200"/>
                <a:ext cx="301800" cy="1231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" name="Google Shape;152;p14"/>
              <p:cNvGrpSpPr/>
              <p:nvPr/>
            </p:nvGrpSpPr>
            <p:grpSpPr>
              <a:xfrm>
                <a:off x="260575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153" name="Google Shape;153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14"/>
              <p:cNvGrpSpPr/>
              <p:nvPr/>
            </p:nvGrpSpPr>
            <p:grpSpPr>
              <a:xfrm rot="5400000">
                <a:off x="260575" y="1815275"/>
                <a:ext cx="831000" cy="830550"/>
                <a:chOff x="260575" y="2748900"/>
                <a:chExt cx="831000" cy="830550"/>
              </a:xfrm>
            </p:grpSpPr>
            <p:sp>
              <p:nvSpPr>
                <p:cNvPr id="157" name="Google Shape;157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" name="Google Shape;160;p14"/>
              <p:cNvGrpSpPr/>
              <p:nvPr/>
            </p:nvGrpSpPr>
            <p:grpSpPr>
              <a:xfrm rot="10800000">
                <a:off x="1194425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161" name="Google Shape;161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" name="Google Shape;164;p14"/>
              <p:cNvGrpSpPr/>
              <p:nvPr/>
            </p:nvGrpSpPr>
            <p:grpSpPr>
              <a:xfrm rot="-5400000">
                <a:off x="1194650" y="4212175"/>
                <a:ext cx="831000" cy="830550"/>
                <a:chOff x="260575" y="2748900"/>
                <a:chExt cx="831000" cy="830550"/>
              </a:xfrm>
            </p:grpSpPr>
            <p:sp>
              <p:nvSpPr>
                <p:cNvPr id="165" name="Google Shape;165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8" name="Google Shape;168;p14"/>
            <p:cNvGrpSpPr/>
            <p:nvPr/>
          </p:nvGrpSpPr>
          <p:grpSpPr>
            <a:xfrm>
              <a:off x="4391837" y="1815095"/>
              <a:ext cx="1957115" cy="3579096"/>
              <a:chOff x="4832575" y="1815050"/>
              <a:chExt cx="1765075" cy="3227900"/>
            </a:xfrm>
          </p:grpSpPr>
          <p:sp>
            <p:nvSpPr>
              <p:cNvPr id="169" name="Google Shape;169;p14"/>
              <p:cNvSpPr/>
              <p:nvPr/>
            </p:nvSpPr>
            <p:spPr>
              <a:xfrm rot="5400000">
                <a:off x="5564100" y="292605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9562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 rot="5400000">
                <a:off x="5657975" y="4295350"/>
                <a:ext cx="301800" cy="1193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 rot="5400000">
                <a:off x="5436900" y="1335800"/>
                <a:ext cx="301800" cy="1260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483258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4"/>
              <p:cNvGrpSpPr/>
              <p:nvPr/>
            </p:nvGrpSpPr>
            <p:grpSpPr>
              <a:xfrm rot="5400000">
                <a:off x="4832350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175" name="Google Shape;175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14"/>
              <p:cNvGrpSpPr/>
              <p:nvPr/>
            </p:nvGrpSpPr>
            <p:grpSpPr>
              <a:xfrm rot="10800000">
                <a:off x="5766650" y="1815275"/>
                <a:ext cx="831000" cy="830550"/>
                <a:chOff x="260575" y="2748900"/>
                <a:chExt cx="831000" cy="830550"/>
              </a:xfrm>
            </p:grpSpPr>
            <p:sp>
              <p:nvSpPr>
                <p:cNvPr id="179" name="Google Shape;179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" name="Google Shape;182;p14"/>
              <p:cNvGrpSpPr/>
              <p:nvPr/>
            </p:nvGrpSpPr>
            <p:grpSpPr>
              <a:xfrm rot="-5400000">
                <a:off x="5766200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183" name="Google Shape;183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6" name="Google Shape;186;p14"/>
              <p:cNvGrpSpPr/>
              <p:nvPr/>
            </p:nvGrpSpPr>
            <p:grpSpPr>
              <a:xfrm>
                <a:off x="4832575" y="4212175"/>
                <a:ext cx="831000" cy="830550"/>
                <a:chOff x="260575" y="2748900"/>
                <a:chExt cx="831000" cy="830550"/>
              </a:xfrm>
            </p:grpSpPr>
            <p:sp>
              <p:nvSpPr>
                <p:cNvPr id="187" name="Google Shape;187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" name="Google Shape;190;p14"/>
            <p:cNvGrpSpPr/>
            <p:nvPr/>
          </p:nvGrpSpPr>
          <p:grpSpPr>
            <a:xfrm>
              <a:off x="6926540" y="1814596"/>
              <a:ext cx="1956874" cy="3580343"/>
              <a:chOff x="7118563" y="1814600"/>
              <a:chExt cx="1764857" cy="3229025"/>
            </a:xfrm>
          </p:grpSpPr>
          <p:sp>
            <p:nvSpPr>
              <p:cNvPr id="191" name="Google Shape;191;p14"/>
              <p:cNvSpPr/>
              <p:nvPr/>
            </p:nvSpPr>
            <p:spPr>
              <a:xfrm>
                <a:off x="858162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 rot="5400000">
                <a:off x="7850100" y="292605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858162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7118580" y="219453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 rot="5400000">
                <a:off x="7850100" y="438909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 rot="5400000">
                <a:off x="7850100" y="146301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7118580" y="3657570"/>
                <a:ext cx="301800" cy="1005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" name="Google Shape;198;p14"/>
              <p:cNvGrpSpPr/>
              <p:nvPr/>
            </p:nvGrpSpPr>
            <p:grpSpPr>
              <a:xfrm rot="10800000">
                <a:off x="8052413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199" name="Google Shape;199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" name="Google Shape;202;p14"/>
              <p:cNvGrpSpPr/>
              <p:nvPr/>
            </p:nvGrpSpPr>
            <p:grpSpPr>
              <a:xfrm rot="-5400000">
                <a:off x="8051738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203" name="Google Shape;203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6" name="Google Shape;206;p14"/>
              <p:cNvGrpSpPr/>
              <p:nvPr/>
            </p:nvGrpSpPr>
            <p:grpSpPr>
              <a:xfrm>
                <a:off x="7118563" y="2748900"/>
                <a:ext cx="831000" cy="830550"/>
                <a:chOff x="260575" y="2748900"/>
                <a:chExt cx="831000" cy="830550"/>
              </a:xfrm>
            </p:grpSpPr>
            <p:sp>
              <p:nvSpPr>
                <p:cNvPr id="207" name="Google Shape;207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" name="Google Shape;210;p14"/>
              <p:cNvGrpSpPr/>
              <p:nvPr/>
            </p:nvGrpSpPr>
            <p:grpSpPr>
              <a:xfrm rot="5400000">
                <a:off x="7118338" y="3278100"/>
                <a:ext cx="831000" cy="830550"/>
                <a:chOff x="260575" y="2748900"/>
                <a:chExt cx="831000" cy="830550"/>
              </a:xfrm>
            </p:grpSpPr>
            <p:sp>
              <p:nvSpPr>
                <p:cNvPr id="211" name="Google Shape;211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" name="Google Shape;214;p14"/>
              <p:cNvGrpSpPr/>
              <p:nvPr/>
            </p:nvGrpSpPr>
            <p:grpSpPr>
              <a:xfrm>
                <a:off x="7118563" y="4211500"/>
                <a:ext cx="831000" cy="830550"/>
                <a:chOff x="260575" y="2748900"/>
                <a:chExt cx="831000" cy="830550"/>
              </a:xfrm>
            </p:grpSpPr>
            <p:sp>
              <p:nvSpPr>
                <p:cNvPr id="215" name="Google Shape;215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8" name="Google Shape;218;p14"/>
              <p:cNvGrpSpPr/>
              <p:nvPr/>
            </p:nvGrpSpPr>
            <p:grpSpPr>
              <a:xfrm rot="5400000">
                <a:off x="7118563" y="1814825"/>
                <a:ext cx="831000" cy="830550"/>
                <a:chOff x="260575" y="2748900"/>
                <a:chExt cx="831000" cy="830550"/>
              </a:xfrm>
            </p:grpSpPr>
            <p:sp>
              <p:nvSpPr>
                <p:cNvPr id="219" name="Google Shape;219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" name="Google Shape;222;p14"/>
              <p:cNvGrpSpPr/>
              <p:nvPr/>
            </p:nvGrpSpPr>
            <p:grpSpPr>
              <a:xfrm rot="10800000">
                <a:off x="8051738" y="1814825"/>
                <a:ext cx="831000" cy="830550"/>
                <a:chOff x="260575" y="2748900"/>
                <a:chExt cx="831000" cy="830550"/>
              </a:xfrm>
            </p:grpSpPr>
            <p:sp>
              <p:nvSpPr>
                <p:cNvPr id="223" name="Google Shape;223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" name="Google Shape;226;p14"/>
              <p:cNvGrpSpPr/>
              <p:nvPr/>
            </p:nvGrpSpPr>
            <p:grpSpPr>
              <a:xfrm rot="-5400000">
                <a:off x="8052413" y="4212850"/>
                <a:ext cx="831000" cy="830550"/>
                <a:chOff x="260575" y="2748900"/>
                <a:chExt cx="831000" cy="830550"/>
              </a:xfrm>
            </p:grpSpPr>
            <p:sp>
              <p:nvSpPr>
                <p:cNvPr id="227" name="Google Shape;227;p14"/>
                <p:cNvSpPr/>
                <p:nvPr/>
              </p:nvSpPr>
              <p:spPr>
                <a:xfrm>
                  <a:off x="260575" y="2802450"/>
                  <a:ext cx="792000" cy="777000"/>
                </a:xfrm>
                <a:prstGeom prst="donut">
                  <a:avLst>
                    <a:gd fmla="val 39405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4"/>
                <p:cNvSpPr/>
                <p:nvPr/>
              </p:nvSpPr>
              <p:spPr>
                <a:xfrm>
                  <a:off x="664400" y="2748900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4"/>
                <p:cNvSpPr/>
                <p:nvPr/>
              </p:nvSpPr>
              <p:spPr>
                <a:xfrm rot="5400000">
                  <a:off x="619825" y="2728675"/>
                  <a:ext cx="414300" cy="529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