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4"/>
  </p:notesMasterIdLst>
  <p:sldIdLst>
    <p:sldId id="256" r:id="rId2"/>
    <p:sldId id="257" r:id="rId3"/>
    <p:sldId id="258" r:id="rId4"/>
    <p:sldId id="265" r:id="rId5"/>
    <p:sldId id="266" r:id="rId6"/>
    <p:sldId id="267" r:id="rId7"/>
    <p:sldId id="268" r:id="rId8"/>
    <p:sldId id="259" r:id="rId9"/>
    <p:sldId id="260"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DEAC33-5864-0740-8909-1529DD3076F8}" v="667" dt="2025-09-10T20:30:56.601"/>
    <p1510:client id="{3B65A7F7-7968-1CC0-180D-72DF95390A57}" v="19" dt="2025-09-10T20:11:13.0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e Moreland" userId="S::kem0149@auburn.edu::c8664be7-1be9-44e7-a1aa-c2e13e915f89" providerId="AD" clId="Web-{F58BAA13-9366-87CA-A210-2867CEE9D46D}"/>
    <pc:docChg chg="mod addSld modSld addMainMaster delMainMaster">
      <pc:chgData name="Kate Moreland" userId="S::kem0149@auburn.edu::c8664be7-1be9-44e7-a1aa-c2e13e915f89" providerId="AD" clId="Web-{F58BAA13-9366-87CA-A210-2867CEE9D46D}" dt="2025-09-09T04:58:50.870" v="680" actId="20577"/>
      <pc:docMkLst>
        <pc:docMk/>
      </pc:docMkLst>
      <pc:sldChg chg="modSp mod modClrScheme chgLayout">
        <pc:chgData name="Kate Moreland" userId="S::kem0149@auburn.edu::c8664be7-1be9-44e7-a1aa-c2e13e915f89" providerId="AD" clId="Web-{F58BAA13-9366-87CA-A210-2867CEE9D46D}" dt="2025-09-09T04:25:12.587" v="22" actId="20577"/>
        <pc:sldMkLst>
          <pc:docMk/>
          <pc:sldMk cId="553083770" sldId="256"/>
        </pc:sldMkLst>
        <pc:spChg chg="mod ord">
          <ac:chgData name="Kate Moreland" userId="S::kem0149@auburn.edu::c8664be7-1be9-44e7-a1aa-c2e13e915f89" providerId="AD" clId="Web-{F58BAA13-9366-87CA-A210-2867CEE9D46D}" dt="2025-09-09T04:25:12.587" v="22" actId="20577"/>
          <ac:spMkLst>
            <pc:docMk/>
            <pc:sldMk cId="553083770" sldId="256"/>
            <ac:spMk id="2" creationId="{A1257E48-1760-9927-D0E6-B4EE48D8AB70}"/>
          </ac:spMkLst>
        </pc:spChg>
        <pc:spChg chg="mod ord">
          <ac:chgData name="Kate Moreland" userId="S::kem0149@auburn.edu::c8664be7-1be9-44e7-a1aa-c2e13e915f89" providerId="AD" clId="Web-{F58BAA13-9366-87CA-A210-2867CEE9D46D}" dt="2025-09-09T04:24:02.226" v="0"/>
          <ac:spMkLst>
            <pc:docMk/>
            <pc:sldMk cId="553083770" sldId="256"/>
            <ac:spMk id="3" creationId="{0E70E5CF-6943-C912-F2BD-C6DBD84AC7E9}"/>
          </ac:spMkLst>
        </pc:spChg>
      </pc:sldChg>
      <pc:sldChg chg="modSp new">
        <pc:chgData name="Kate Moreland" userId="S::kem0149@auburn.edu::c8664be7-1be9-44e7-a1aa-c2e13e915f89" providerId="AD" clId="Web-{F58BAA13-9366-87CA-A210-2867CEE9D46D}" dt="2025-09-09T04:58:47.213" v="675" actId="20577"/>
        <pc:sldMkLst>
          <pc:docMk/>
          <pc:sldMk cId="3850525783" sldId="257"/>
        </pc:sldMkLst>
        <pc:spChg chg="mod">
          <ac:chgData name="Kate Moreland" userId="S::kem0149@auburn.edu::c8664be7-1be9-44e7-a1aa-c2e13e915f89" providerId="AD" clId="Web-{F58BAA13-9366-87CA-A210-2867CEE9D46D}" dt="2025-09-09T04:25:22.900" v="31" actId="20577"/>
          <ac:spMkLst>
            <pc:docMk/>
            <pc:sldMk cId="3850525783" sldId="257"/>
            <ac:spMk id="2" creationId="{FCCFBAA4-0988-20A8-1A63-BA8056E8AE68}"/>
          </ac:spMkLst>
        </pc:spChg>
        <pc:spChg chg="mod">
          <ac:chgData name="Kate Moreland" userId="S::kem0149@auburn.edu::c8664be7-1be9-44e7-a1aa-c2e13e915f89" providerId="AD" clId="Web-{F58BAA13-9366-87CA-A210-2867CEE9D46D}" dt="2025-09-09T04:58:47.213" v="675" actId="20577"/>
          <ac:spMkLst>
            <pc:docMk/>
            <pc:sldMk cId="3850525783" sldId="257"/>
            <ac:spMk id="3" creationId="{78DB5FFE-0BA7-864F-E120-1029ED329076}"/>
          </ac:spMkLst>
        </pc:spChg>
      </pc:sldChg>
      <pc:sldChg chg="modSp new">
        <pc:chgData name="Kate Moreland" userId="S::kem0149@auburn.edu::c8664be7-1be9-44e7-a1aa-c2e13e915f89" providerId="AD" clId="Web-{F58BAA13-9366-87CA-A210-2867CEE9D46D}" dt="2025-09-09T04:30:47.319" v="352" actId="20577"/>
        <pc:sldMkLst>
          <pc:docMk/>
          <pc:sldMk cId="274965589" sldId="258"/>
        </pc:sldMkLst>
        <pc:spChg chg="mod">
          <ac:chgData name="Kate Moreland" userId="S::kem0149@auburn.edu::c8664be7-1be9-44e7-a1aa-c2e13e915f89" providerId="AD" clId="Web-{F58BAA13-9366-87CA-A210-2867CEE9D46D}" dt="2025-09-09T04:25:44.713" v="66" actId="20577"/>
          <ac:spMkLst>
            <pc:docMk/>
            <pc:sldMk cId="274965589" sldId="258"/>
            <ac:spMk id="2" creationId="{A16C9769-A45D-CB08-4A27-5C26A3399C4E}"/>
          </ac:spMkLst>
        </pc:spChg>
        <pc:spChg chg="mod">
          <ac:chgData name="Kate Moreland" userId="S::kem0149@auburn.edu::c8664be7-1be9-44e7-a1aa-c2e13e915f89" providerId="AD" clId="Web-{F58BAA13-9366-87CA-A210-2867CEE9D46D}" dt="2025-09-09T04:30:47.319" v="352" actId="20577"/>
          <ac:spMkLst>
            <pc:docMk/>
            <pc:sldMk cId="274965589" sldId="258"/>
            <ac:spMk id="3" creationId="{04E9092B-8260-0E20-0D21-774E6D367BA6}"/>
          </ac:spMkLst>
        </pc:spChg>
      </pc:sldChg>
      <pc:sldChg chg="modSp new">
        <pc:chgData name="Kate Moreland" userId="S::kem0149@auburn.edu::c8664be7-1be9-44e7-a1aa-c2e13e915f89" providerId="AD" clId="Web-{F58BAA13-9366-87CA-A210-2867CEE9D46D}" dt="2025-09-09T04:34:58.304" v="445" actId="20577"/>
        <pc:sldMkLst>
          <pc:docMk/>
          <pc:sldMk cId="1439951900" sldId="259"/>
        </pc:sldMkLst>
        <pc:spChg chg="mod">
          <ac:chgData name="Kate Moreland" userId="S::kem0149@auburn.edu::c8664be7-1be9-44e7-a1aa-c2e13e915f89" providerId="AD" clId="Web-{F58BAA13-9366-87CA-A210-2867CEE9D46D}" dt="2025-09-09T04:26:34.979" v="127" actId="20577"/>
          <ac:spMkLst>
            <pc:docMk/>
            <pc:sldMk cId="1439951900" sldId="259"/>
            <ac:spMk id="2" creationId="{61824D34-41EC-CDA3-120C-BBB0FAD4AF5D}"/>
          </ac:spMkLst>
        </pc:spChg>
        <pc:spChg chg="mod">
          <ac:chgData name="Kate Moreland" userId="S::kem0149@auburn.edu::c8664be7-1be9-44e7-a1aa-c2e13e915f89" providerId="AD" clId="Web-{F58BAA13-9366-87CA-A210-2867CEE9D46D}" dt="2025-09-09T04:34:58.304" v="445" actId="20577"/>
          <ac:spMkLst>
            <pc:docMk/>
            <pc:sldMk cId="1439951900" sldId="259"/>
            <ac:spMk id="3" creationId="{35D65493-FB25-1A7E-7454-0F130D97E55D}"/>
          </ac:spMkLst>
        </pc:spChg>
      </pc:sldChg>
      <pc:sldChg chg="modSp new">
        <pc:chgData name="Kate Moreland" userId="S::kem0149@auburn.edu::c8664be7-1be9-44e7-a1aa-c2e13e915f89" providerId="AD" clId="Web-{F58BAA13-9366-87CA-A210-2867CEE9D46D}" dt="2025-09-09T04:56:29.274" v="648" actId="20577"/>
        <pc:sldMkLst>
          <pc:docMk/>
          <pc:sldMk cId="3385804878" sldId="260"/>
        </pc:sldMkLst>
        <pc:spChg chg="mod">
          <ac:chgData name="Kate Moreland" userId="S::kem0149@auburn.edu::c8664be7-1be9-44e7-a1aa-c2e13e915f89" providerId="AD" clId="Web-{F58BAA13-9366-87CA-A210-2867CEE9D46D}" dt="2025-09-09T04:28:00.048" v="176" actId="20577"/>
          <ac:spMkLst>
            <pc:docMk/>
            <pc:sldMk cId="3385804878" sldId="260"/>
            <ac:spMk id="2" creationId="{0E1BBDF0-CF87-C50F-F585-0BDAFF7ED66D}"/>
          </ac:spMkLst>
        </pc:spChg>
        <pc:spChg chg="mod">
          <ac:chgData name="Kate Moreland" userId="S::kem0149@auburn.edu::c8664be7-1be9-44e7-a1aa-c2e13e915f89" providerId="AD" clId="Web-{F58BAA13-9366-87CA-A210-2867CEE9D46D}" dt="2025-09-09T04:56:29.274" v="648" actId="20577"/>
          <ac:spMkLst>
            <pc:docMk/>
            <pc:sldMk cId="3385804878" sldId="260"/>
            <ac:spMk id="3" creationId="{9E330D82-8EE1-763A-D317-A39B6B18EB7B}"/>
          </ac:spMkLst>
        </pc:spChg>
      </pc:sldChg>
      <pc:sldChg chg="modSp new">
        <pc:chgData name="Kate Moreland" userId="S::kem0149@auburn.edu::c8664be7-1be9-44e7-a1aa-c2e13e915f89" providerId="AD" clId="Web-{F58BAA13-9366-87CA-A210-2867CEE9D46D}" dt="2025-09-09T04:28:48.175" v="269" actId="20577"/>
        <pc:sldMkLst>
          <pc:docMk/>
          <pc:sldMk cId="2653569748" sldId="261"/>
        </pc:sldMkLst>
        <pc:spChg chg="mod">
          <ac:chgData name="Kate Moreland" userId="S::kem0149@auburn.edu::c8664be7-1be9-44e7-a1aa-c2e13e915f89" providerId="AD" clId="Web-{F58BAA13-9366-87CA-A210-2867CEE9D46D}" dt="2025-09-09T04:28:41.222" v="252" actId="20577"/>
          <ac:spMkLst>
            <pc:docMk/>
            <pc:sldMk cId="2653569748" sldId="261"/>
            <ac:spMk id="2" creationId="{E8CB5F5F-448F-5188-8359-03C6A964F9A9}"/>
          </ac:spMkLst>
        </pc:spChg>
        <pc:spChg chg="mod">
          <ac:chgData name="Kate Moreland" userId="S::kem0149@auburn.edu::c8664be7-1be9-44e7-a1aa-c2e13e915f89" providerId="AD" clId="Web-{F58BAA13-9366-87CA-A210-2867CEE9D46D}" dt="2025-09-09T04:28:48.175" v="269" actId="20577"/>
          <ac:spMkLst>
            <pc:docMk/>
            <pc:sldMk cId="2653569748" sldId="261"/>
            <ac:spMk id="3" creationId="{80A6DB72-0383-2282-63FC-D558B367C9F4}"/>
          </ac:spMkLst>
        </pc:spChg>
      </pc:sldChg>
      <pc:sldChg chg="modSp new">
        <pc:chgData name="Kate Moreland" userId="S::kem0149@auburn.edu::c8664be7-1be9-44e7-a1aa-c2e13e915f89" providerId="AD" clId="Web-{F58BAA13-9366-87CA-A210-2867CEE9D46D}" dt="2025-09-09T04:35:42.617" v="520" actId="20577"/>
        <pc:sldMkLst>
          <pc:docMk/>
          <pc:sldMk cId="3557616789" sldId="262"/>
        </pc:sldMkLst>
        <pc:spChg chg="mod">
          <ac:chgData name="Kate Moreland" userId="S::kem0149@auburn.edu::c8664be7-1be9-44e7-a1aa-c2e13e915f89" providerId="AD" clId="Web-{F58BAA13-9366-87CA-A210-2867CEE9D46D}" dt="2025-09-09T04:28:54.363" v="274" actId="20577"/>
          <ac:spMkLst>
            <pc:docMk/>
            <pc:sldMk cId="3557616789" sldId="262"/>
            <ac:spMk id="2" creationId="{2BFC7BB0-975D-8A6E-355C-9DAC7B18CFCA}"/>
          </ac:spMkLst>
        </pc:spChg>
        <pc:spChg chg="mod">
          <ac:chgData name="Kate Moreland" userId="S::kem0149@auburn.edu::c8664be7-1be9-44e7-a1aa-c2e13e915f89" providerId="AD" clId="Web-{F58BAA13-9366-87CA-A210-2867CEE9D46D}" dt="2025-09-09T04:35:42.617" v="520" actId="20577"/>
          <ac:spMkLst>
            <pc:docMk/>
            <pc:sldMk cId="3557616789" sldId="262"/>
            <ac:spMk id="3" creationId="{826670AD-5A19-187F-0C27-C37A14D9C132}"/>
          </ac:spMkLst>
        </pc:spChg>
      </pc:sldChg>
      <pc:sldChg chg="modSp new">
        <pc:chgData name="Kate Moreland" userId="S::kem0149@auburn.edu::c8664be7-1be9-44e7-a1aa-c2e13e915f89" providerId="AD" clId="Web-{F58BAA13-9366-87CA-A210-2867CEE9D46D}" dt="2025-09-09T04:58:50.870" v="680" actId="20577"/>
        <pc:sldMkLst>
          <pc:docMk/>
          <pc:sldMk cId="456158621" sldId="263"/>
        </pc:sldMkLst>
        <pc:spChg chg="mod">
          <ac:chgData name="Kate Moreland" userId="S::kem0149@auburn.edu::c8664be7-1be9-44e7-a1aa-c2e13e915f89" providerId="AD" clId="Web-{F58BAA13-9366-87CA-A210-2867CEE9D46D}" dt="2025-09-09T04:29:01.269" v="276" actId="20577"/>
          <ac:spMkLst>
            <pc:docMk/>
            <pc:sldMk cId="456158621" sldId="263"/>
            <ac:spMk id="2" creationId="{EE285103-A292-5F7F-1766-3F848C4FC617}"/>
          </ac:spMkLst>
        </pc:spChg>
        <pc:spChg chg="mod">
          <ac:chgData name="Kate Moreland" userId="S::kem0149@auburn.edu::c8664be7-1be9-44e7-a1aa-c2e13e915f89" providerId="AD" clId="Web-{F58BAA13-9366-87CA-A210-2867CEE9D46D}" dt="2025-09-09T04:58:50.870" v="680" actId="20577"/>
          <ac:spMkLst>
            <pc:docMk/>
            <pc:sldMk cId="456158621" sldId="263"/>
            <ac:spMk id="3" creationId="{7A33211A-A4D8-A3AF-CB48-5C5C1611DDA7}"/>
          </ac:spMkLst>
        </pc:spChg>
      </pc:sldChg>
      <pc:sldMasterChg chg="del delSldLayout">
        <pc:chgData name="Kate Moreland" userId="S::kem0149@auburn.edu::c8664be7-1be9-44e7-a1aa-c2e13e915f89" providerId="AD" clId="Web-{F58BAA13-9366-87CA-A210-2867CEE9D46D}" dt="2025-09-09T04:24:02.226" v="0"/>
        <pc:sldMasterMkLst>
          <pc:docMk/>
          <pc:sldMasterMk cId="4240520228" sldId="2147483648"/>
        </pc:sldMasterMkLst>
        <pc:sldLayoutChg chg="del">
          <pc:chgData name="Kate Moreland" userId="S::kem0149@auburn.edu::c8664be7-1be9-44e7-a1aa-c2e13e915f89" providerId="AD" clId="Web-{F58BAA13-9366-87CA-A210-2867CEE9D46D}" dt="2025-09-09T04:24:02.226" v="0"/>
          <pc:sldLayoutMkLst>
            <pc:docMk/>
            <pc:sldMasterMk cId="4240520228" sldId="2147483648"/>
            <pc:sldLayoutMk cId="1278749491" sldId="2147483649"/>
          </pc:sldLayoutMkLst>
        </pc:sldLayoutChg>
        <pc:sldLayoutChg chg="del">
          <pc:chgData name="Kate Moreland" userId="S::kem0149@auburn.edu::c8664be7-1be9-44e7-a1aa-c2e13e915f89" providerId="AD" clId="Web-{F58BAA13-9366-87CA-A210-2867CEE9D46D}" dt="2025-09-09T04:24:02.226" v="0"/>
          <pc:sldLayoutMkLst>
            <pc:docMk/>
            <pc:sldMasterMk cId="4240520228" sldId="2147483648"/>
            <pc:sldLayoutMk cId="1349401252" sldId="2147483650"/>
          </pc:sldLayoutMkLst>
        </pc:sldLayoutChg>
        <pc:sldLayoutChg chg="del">
          <pc:chgData name="Kate Moreland" userId="S::kem0149@auburn.edu::c8664be7-1be9-44e7-a1aa-c2e13e915f89" providerId="AD" clId="Web-{F58BAA13-9366-87CA-A210-2867CEE9D46D}" dt="2025-09-09T04:24:02.226" v="0"/>
          <pc:sldLayoutMkLst>
            <pc:docMk/>
            <pc:sldMasterMk cId="4240520228" sldId="2147483648"/>
            <pc:sldLayoutMk cId="3505388519" sldId="2147483651"/>
          </pc:sldLayoutMkLst>
        </pc:sldLayoutChg>
        <pc:sldLayoutChg chg="del">
          <pc:chgData name="Kate Moreland" userId="S::kem0149@auburn.edu::c8664be7-1be9-44e7-a1aa-c2e13e915f89" providerId="AD" clId="Web-{F58BAA13-9366-87CA-A210-2867CEE9D46D}" dt="2025-09-09T04:24:02.226" v="0"/>
          <pc:sldLayoutMkLst>
            <pc:docMk/>
            <pc:sldMasterMk cId="4240520228" sldId="2147483648"/>
            <pc:sldLayoutMk cId="2479491057" sldId="2147483652"/>
          </pc:sldLayoutMkLst>
        </pc:sldLayoutChg>
        <pc:sldLayoutChg chg="del">
          <pc:chgData name="Kate Moreland" userId="S::kem0149@auburn.edu::c8664be7-1be9-44e7-a1aa-c2e13e915f89" providerId="AD" clId="Web-{F58BAA13-9366-87CA-A210-2867CEE9D46D}" dt="2025-09-09T04:24:02.226" v="0"/>
          <pc:sldLayoutMkLst>
            <pc:docMk/>
            <pc:sldMasterMk cId="4240520228" sldId="2147483648"/>
            <pc:sldLayoutMk cId="2772724370" sldId="2147483653"/>
          </pc:sldLayoutMkLst>
        </pc:sldLayoutChg>
        <pc:sldLayoutChg chg="del">
          <pc:chgData name="Kate Moreland" userId="S::kem0149@auburn.edu::c8664be7-1be9-44e7-a1aa-c2e13e915f89" providerId="AD" clId="Web-{F58BAA13-9366-87CA-A210-2867CEE9D46D}" dt="2025-09-09T04:24:02.226" v="0"/>
          <pc:sldLayoutMkLst>
            <pc:docMk/>
            <pc:sldMasterMk cId="4240520228" sldId="2147483648"/>
            <pc:sldLayoutMk cId="3638224538" sldId="2147483654"/>
          </pc:sldLayoutMkLst>
        </pc:sldLayoutChg>
        <pc:sldLayoutChg chg="del">
          <pc:chgData name="Kate Moreland" userId="S::kem0149@auburn.edu::c8664be7-1be9-44e7-a1aa-c2e13e915f89" providerId="AD" clId="Web-{F58BAA13-9366-87CA-A210-2867CEE9D46D}" dt="2025-09-09T04:24:02.226" v="0"/>
          <pc:sldLayoutMkLst>
            <pc:docMk/>
            <pc:sldMasterMk cId="4240520228" sldId="2147483648"/>
            <pc:sldLayoutMk cId="2255711240" sldId="2147483655"/>
          </pc:sldLayoutMkLst>
        </pc:sldLayoutChg>
        <pc:sldLayoutChg chg="del">
          <pc:chgData name="Kate Moreland" userId="S::kem0149@auburn.edu::c8664be7-1be9-44e7-a1aa-c2e13e915f89" providerId="AD" clId="Web-{F58BAA13-9366-87CA-A210-2867CEE9D46D}" dt="2025-09-09T04:24:02.226" v="0"/>
          <pc:sldLayoutMkLst>
            <pc:docMk/>
            <pc:sldMasterMk cId="4240520228" sldId="2147483648"/>
            <pc:sldLayoutMk cId="1627736993" sldId="2147483656"/>
          </pc:sldLayoutMkLst>
        </pc:sldLayoutChg>
        <pc:sldLayoutChg chg="del">
          <pc:chgData name="Kate Moreland" userId="S::kem0149@auburn.edu::c8664be7-1be9-44e7-a1aa-c2e13e915f89" providerId="AD" clId="Web-{F58BAA13-9366-87CA-A210-2867CEE9D46D}" dt="2025-09-09T04:24:02.226" v="0"/>
          <pc:sldLayoutMkLst>
            <pc:docMk/>
            <pc:sldMasterMk cId="4240520228" sldId="2147483648"/>
            <pc:sldLayoutMk cId="1420901125" sldId="2147483657"/>
          </pc:sldLayoutMkLst>
        </pc:sldLayoutChg>
        <pc:sldLayoutChg chg="del">
          <pc:chgData name="Kate Moreland" userId="S::kem0149@auburn.edu::c8664be7-1be9-44e7-a1aa-c2e13e915f89" providerId="AD" clId="Web-{F58BAA13-9366-87CA-A210-2867CEE9D46D}" dt="2025-09-09T04:24:02.226" v="0"/>
          <pc:sldLayoutMkLst>
            <pc:docMk/>
            <pc:sldMasterMk cId="4240520228" sldId="2147483648"/>
            <pc:sldLayoutMk cId="648234955" sldId="2147483658"/>
          </pc:sldLayoutMkLst>
        </pc:sldLayoutChg>
        <pc:sldLayoutChg chg="del">
          <pc:chgData name="Kate Moreland" userId="S::kem0149@auburn.edu::c8664be7-1be9-44e7-a1aa-c2e13e915f89" providerId="AD" clId="Web-{F58BAA13-9366-87CA-A210-2867CEE9D46D}" dt="2025-09-09T04:24:02.226" v="0"/>
          <pc:sldLayoutMkLst>
            <pc:docMk/>
            <pc:sldMasterMk cId="4240520228" sldId="2147483648"/>
            <pc:sldLayoutMk cId="3872143442" sldId="2147483659"/>
          </pc:sldLayoutMkLst>
        </pc:sldLayoutChg>
      </pc:sldMasterChg>
      <pc:sldMasterChg chg="add addSldLayout modSldLayout">
        <pc:chgData name="Kate Moreland" userId="S::kem0149@auburn.edu::c8664be7-1be9-44e7-a1aa-c2e13e915f89" providerId="AD" clId="Web-{F58BAA13-9366-87CA-A210-2867CEE9D46D}" dt="2025-09-09T04:24:02.226" v="0"/>
        <pc:sldMasterMkLst>
          <pc:docMk/>
          <pc:sldMasterMk cId="2607057830" sldId="2147483660"/>
        </pc:sldMasterMkLst>
        <pc:sldLayoutChg chg="add mod replId">
          <pc:chgData name="Kate Moreland" userId="S::kem0149@auburn.edu::c8664be7-1be9-44e7-a1aa-c2e13e915f89" providerId="AD" clId="Web-{F58BAA13-9366-87CA-A210-2867CEE9D46D}" dt="2025-09-09T04:24:02.226" v="0"/>
          <pc:sldLayoutMkLst>
            <pc:docMk/>
            <pc:sldMasterMk cId="2607057830" sldId="2147483660"/>
            <pc:sldLayoutMk cId="3106839495" sldId="2147483661"/>
          </pc:sldLayoutMkLst>
        </pc:sldLayoutChg>
        <pc:sldLayoutChg chg="add mod replId">
          <pc:chgData name="Kate Moreland" userId="S::kem0149@auburn.edu::c8664be7-1be9-44e7-a1aa-c2e13e915f89" providerId="AD" clId="Web-{F58BAA13-9366-87CA-A210-2867CEE9D46D}" dt="2025-09-09T04:24:02.226" v="0"/>
          <pc:sldLayoutMkLst>
            <pc:docMk/>
            <pc:sldMasterMk cId="2607057830" sldId="2147483660"/>
            <pc:sldLayoutMk cId="2972830027" sldId="2147483662"/>
          </pc:sldLayoutMkLst>
        </pc:sldLayoutChg>
        <pc:sldLayoutChg chg="add mod replId">
          <pc:chgData name="Kate Moreland" userId="S::kem0149@auburn.edu::c8664be7-1be9-44e7-a1aa-c2e13e915f89" providerId="AD" clId="Web-{F58BAA13-9366-87CA-A210-2867CEE9D46D}" dt="2025-09-09T04:24:02.226" v="0"/>
          <pc:sldLayoutMkLst>
            <pc:docMk/>
            <pc:sldMasterMk cId="2607057830" sldId="2147483660"/>
            <pc:sldLayoutMk cId="2369756670" sldId="2147483663"/>
          </pc:sldLayoutMkLst>
        </pc:sldLayoutChg>
        <pc:sldLayoutChg chg="add mod replId">
          <pc:chgData name="Kate Moreland" userId="S::kem0149@auburn.edu::c8664be7-1be9-44e7-a1aa-c2e13e915f89" providerId="AD" clId="Web-{F58BAA13-9366-87CA-A210-2867CEE9D46D}" dt="2025-09-09T04:24:02.226" v="0"/>
          <pc:sldLayoutMkLst>
            <pc:docMk/>
            <pc:sldMasterMk cId="2607057830" sldId="2147483660"/>
            <pc:sldLayoutMk cId="4168700598" sldId="2147483664"/>
          </pc:sldLayoutMkLst>
        </pc:sldLayoutChg>
        <pc:sldLayoutChg chg="add mod replId">
          <pc:chgData name="Kate Moreland" userId="S::kem0149@auburn.edu::c8664be7-1be9-44e7-a1aa-c2e13e915f89" providerId="AD" clId="Web-{F58BAA13-9366-87CA-A210-2867CEE9D46D}" dt="2025-09-09T04:24:02.226" v="0"/>
          <pc:sldLayoutMkLst>
            <pc:docMk/>
            <pc:sldMasterMk cId="2607057830" sldId="2147483660"/>
            <pc:sldLayoutMk cId="3195401207" sldId="2147483665"/>
          </pc:sldLayoutMkLst>
        </pc:sldLayoutChg>
        <pc:sldLayoutChg chg="add mod replId">
          <pc:chgData name="Kate Moreland" userId="S::kem0149@auburn.edu::c8664be7-1be9-44e7-a1aa-c2e13e915f89" providerId="AD" clId="Web-{F58BAA13-9366-87CA-A210-2867CEE9D46D}" dt="2025-09-09T04:24:02.226" v="0"/>
          <pc:sldLayoutMkLst>
            <pc:docMk/>
            <pc:sldMasterMk cId="2607057830" sldId="2147483660"/>
            <pc:sldLayoutMk cId="594916742" sldId="2147483666"/>
          </pc:sldLayoutMkLst>
        </pc:sldLayoutChg>
        <pc:sldLayoutChg chg="add mod replId">
          <pc:chgData name="Kate Moreland" userId="S::kem0149@auburn.edu::c8664be7-1be9-44e7-a1aa-c2e13e915f89" providerId="AD" clId="Web-{F58BAA13-9366-87CA-A210-2867CEE9D46D}" dt="2025-09-09T04:24:02.226" v="0"/>
          <pc:sldLayoutMkLst>
            <pc:docMk/>
            <pc:sldMasterMk cId="2607057830" sldId="2147483660"/>
            <pc:sldLayoutMk cId="3423893630" sldId="2147483667"/>
          </pc:sldLayoutMkLst>
        </pc:sldLayoutChg>
        <pc:sldLayoutChg chg="add mod replId">
          <pc:chgData name="Kate Moreland" userId="S::kem0149@auburn.edu::c8664be7-1be9-44e7-a1aa-c2e13e915f89" providerId="AD" clId="Web-{F58BAA13-9366-87CA-A210-2867CEE9D46D}" dt="2025-09-09T04:24:02.226" v="0"/>
          <pc:sldLayoutMkLst>
            <pc:docMk/>
            <pc:sldMasterMk cId="2607057830" sldId="2147483660"/>
            <pc:sldLayoutMk cId="3166958674" sldId="2147483668"/>
          </pc:sldLayoutMkLst>
        </pc:sldLayoutChg>
        <pc:sldLayoutChg chg="add mod replId">
          <pc:chgData name="Kate Moreland" userId="S::kem0149@auburn.edu::c8664be7-1be9-44e7-a1aa-c2e13e915f89" providerId="AD" clId="Web-{F58BAA13-9366-87CA-A210-2867CEE9D46D}" dt="2025-09-09T04:24:02.226" v="0"/>
          <pc:sldLayoutMkLst>
            <pc:docMk/>
            <pc:sldMasterMk cId="2607057830" sldId="2147483660"/>
            <pc:sldLayoutMk cId="3467469056" sldId="2147483669"/>
          </pc:sldLayoutMkLst>
        </pc:sldLayoutChg>
        <pc:sldLayoutChg chg="add mod replId">
          <pc:chgData name="Kate Moreland" userId="S::kem0149@auburn.edu::c8664be7-1be9-44e7-a1aa-c2e13e915f89" providerId="AD" clId="Web-{F58BAA13-9366-87CA-A210-2867CEE9D46D}" dt="2025-09-09T04:24:02.226" v="0"/>
          <pc:sldLayoutMkLst>
            <pc:docMk/>
            <pc:sldMasterMk cId="2607057830" sldId="2147483660"/>
            <pc:sldLayoutMk cId="1337332886" sldId="2147483670"/>
          </pc:sldLayoutMkLst>
        </pc:sldLayoutChg>
        <pc:sldLayoutChg chg="add mod replId">
          <pc:chgData name="Kate Moreland" userId="S::kem0149@auburn.edu::c8664be7-1be9-44e7-a1aa-c2e13e915f89" providerId="AD" clId="Web-{F58BAA13-9366-87CA-A210-2867CEE9D46D}" dt="2025-09-09T04:24:02.226" v="0"/>
          <pc:sldLayoutMkLst>
            <pc:docMk/>
            <pc:sldMasterMk cId="2607057830" sldId="2147483660"/>
            <pc:sldLayoutMk cId="1603065951" sldId="2147483671"/>
          </pc:sldLayoutMkLst>
        </pc:sldLayoutChg>
      </pc:sldMasterChg>
    </pc:docChg>
  </pc:docChgLst>
  <pc:docChgLst>
    <pc:chgData name="Kate Moreland" userId="c8664be7-1be9-44e7-a1aa-c2e13e915f89" providerId="ADAL" clId="{4997E085-0B35-52D4-8073-B53E5B04B519}"/>
    <pc:docChg chg="custSel addSld delSld modSld sldOrd">
      <pc:chgData name="Kate Moreland" userId="c8664be7-1be9-44e7-a1aa-c2e13e915f89" providerId="ADAL" clId="{4997E085-0B35-52D4-8073-B53E5B04B519}" dt="2025-09-10T20:30:56.601" v="668" actId="20577"/>
      <pc:docMkLst>
        <pc:docMk/>
      </pc:docMkLst>
      <pc:sldChg chg="modSp mod modNotesTx">
        <pc:chgData name="Kate Moreland" userId="c8664be7-1be9-44e7-a1aa-c2e13e915f89" providerId="ADAL" clId="{4997E085-0B35-52D4-8073-B53E5B04B519}" dt="2025-09-10T20:25:13.647" v="648" actId="20577"/>
        <pc:sldMkLst>
          <pc:docMk/>
          <pc:sldMk cId="3850525783" sldId="257"/>
        </pc:sldMkLst>
        <pc:spChg chg="mod">
          <ac:chgData name="Kate Moreland" userId="c8664be7-1be9-44e7-a1aa-c2e13e915f89" providerId="ADAL" clId="{4997E085-0B35-52D4-8073-B53E5B04B519}" dt="2025-09-10T20:07:08.226" v="1" actId="20577"/>
          <ac:spMkLst>
            <pc:docMk/>
            <pc:sldMk cId="3850525783" sldId="257"/>
            <ac:spMk id="3" creationId="{78DB5FFE-0BA7-864F-E120-1029ED329076}"/>
          </ac:spMkLst>
        </pc:spChg>
      </pc:sldChg>
      <pc:sldChg chg="ord modNotesTx">
        <pc:chgData name="Kate Moreland" userId="c8664be7-1be9-44e7-a1aa-c2e13e915f89" providerId="ADAL" clId="{4997E085-0B35-52D4-8073-B53E5B04B519}" dt="2025-09-10T20:25:16.778" v="652" actId="20577"/>
        <pc:sldMkLst>
          <pc:docMk/>
          <pc:sldMk cId="274965589" sldId="258"/>
        </pc:sldMkLst>
      </pc:sldChg>
      <pc:sldChg chg="modNotesTx">
        <pc:chgData name="Kate Moreland" userId="c8664be7-1be9-44e7-a1aa-c2e13e915f89" providerId="ADAL" clId="{4997E085-0B35-52D4-8073-B53E5B04B519}" dt="2025-09-10T20:25:51.885" v="664" actId="20577"/>
        <pc:sldMkLst>
          <pc:docMk/>
          <pc:sldMk cId="1439951900" sldId="259"/>
        </pc:sldMkLst>
      </pc:sldChg>
      <pc:sldChg chg="modSp mod modNotesTx">
        <pc:chgData name="Kate Moreland" userId="c8664be7-1be9-44e7-a1aa-c2e13e915f89" providerId="ADAL" clId="{4997E085-0B35-52D4-8073-B53E5B04B519}" dt="2025-09-10T20:16:12.326" v="640" actId="20577"/>
        <pc:sldMkLst>
          <pc:docMk/>
          <pc:sldMk cId="3385804878" sldId="260"/>
        </pc:sldMkLst>
        <pc:spChg chg="mod">
          <ac:chgData name="Kate Moreland" userId="c8664be7-1be9-44e7-a1aa-c2e13e915f89" providerId="ADAL" clId="{4997E085-0B35-52D4-8073-B53E5B04B519}" dt="2025-09-10T20:12:23.913" v="96" actId="20577"/>
          <ac:spMkLst>
            <pc:docMk/>
            <pc:sldMk cId="3385804878" sldId="260"/>
            <ac:spMk id="2" creationId="{0E1BBDF0-CF87-C50F-F585-0BDAFF7ED66D}"/>
          </ac:spMkLst>
        </pc:spChg>
        <pc:spChg chg="mod">
          <ac:chgData name="Kate Moreland" userId="c8664be7-1be9-44e7-a1aa-c2e13e915f89" providerId="ADAL" clId="{4997E085-0B35-52D4-8073-B53E5B04B519}" dt="2025-09-10T20:15:26.789" v="638" actId="20577"/>
          <ac:spMkLst>
            <pc:docMk/>
            <pc:sldMk cId="3385804878" sldId="260"/>
            <ac:spMk id="3" creationId="{9E330D82-8EE1-763A-D317-A39B6B18EB7B}"/>
          </ac:spMkLst>
        </pc:spChg>
      </pc:sldChg>
      <pc:sldChg chg="del">
        <pc:chgData name="Kate Moreland" userId="c8664be7-1be9-44e7-a1aa-c2e13e915f89" providerId="ADAL" clId="{4997E085-0B35-52D4-8073-B53E5B04B519}" dt="2025-09-10T20:12:09.522" v="72" actId="2696"/>
        <pc:sldMkLst>
          <pc:docMk/>
          <pc:sldMk cId="3623217763" sldId="264"/>
        </pc:sldMkLst>
      </pc:sldChg>
      <pc:sldChg chg="modSp new mod modNotesTx">
        <pc:chgData name="Kate Moreland" userId="c8664be7-1be9-44e7-a1aa-c2e13e915f89" providerId="ADAL" clId="{4997E085-0B35-52D4-8073-B53E5B04B519}" dt="2025-09-10T20:16:19.283" v="642" actId="20577"/>
        <pc:sldMkLst>
          <pc:docMk/>
          <pc:sldMk cId="177584050" sldId="265"/>
        </pc:sldMkLst>
        <pc:spChg chg="mod">
          <ac:chgData name="Kate Moreland" userId="c8664be7-1be9-44e7-a1aa-c2e13e915f89" providerId="ADAL" clId="{4997E085-0B35-52D4-8073-B53E5B04B519}" dt="2025-09-10T20:09:12.242" v="17" actId="20577"/>
          <ac:spMkLst>
            <pc:docMk/>
            <pc:sldMk cId="177584050" sldId="265"/>
            <ac:spMk id="2" creationId="{BC66F8EC-FFDE-DA04-E10F-802C5F4D2141}"/>
          </ac:spMkLst>
        </pc:spChg>
        <pc:spChg chg="mod">
          <ac:chgData name="Kate Moreland" userId="c8664be7-1be9-44e7-a1aa-c2e13e915f89" providerId="ADAL" clId="{4997E085-0B35-52D4-8073-B53E5B04B519}" dt="2025-09-10T20:09:22.930" v="21" actId="20577"/>
          <ac:spMkLst>
            <pc:docMk/>
            <pc:sldMk cId="177584050" sldId="265"/>
            <ac:spMk id="3" creationId="{86089288-7595-15D1-745C-DAC3A0ABF905}"/>
          </ac:spMkLst>
        </pc:spChg>
      </pc:sldChg>
      <pc:sldChg chg="modSp new mod modNotesTx">
        <pc:chgData name="Kate Moreland" userId="c8664be7-1be9-44e7-a1aa-c2e13e915f89" providerId="ADAL" clId="{4997E085-0B35-52D4-8073-B53E5B04B519}" dt="2025-09-10T20:25:23.189" v="660" actId="20577"/>
        <pc:sldMkLst>
          <pc:docMk/>
          <pc:sldMk cId="3996128956" sldId="266"/>
        </pc:sldMkLst>
        <pc:spChg chg="mod">
          <ac:chgData name="Kate Moreland" userId="c8664be7-1be9-44e7-a1aa-c2e13e915f89" providerId="ADAL" clId="{4997E085-0B35-52D4-8073-B53E5B04B519}" dt="2025-09-10T20:09:36.538" v="34" actId="20577"/>
          <ac:spMkLst>
            <pc:docMk/>
            <pc:sldMk cId="3996128956" sldId="266"/>
            <ac:spMk id="2" creationId="{212C4BC2-8AAA-4AE8-BF9A-0A7914301DC2}"/>
          </ac:spMkLst>
        </pc:spChg>
        <pc:spChg chg="mod">
          <ac:chgData name="Kate Moreland" userId="c8664be7-1be9-44e7-a1aa-c2e13e915f89" providerId="ADAL" clId="{4997E085-0B35-52D4-8073-B53E5B04B519}" dt="2025-09-10T20:09:42.485" v="35"/>
          <ac:spMkLst>
            <pc:docMk/>
            <pc:sldMk cId="3996128956" sldId="266"/>
            <ac:spMk id="3" creationId="{1C5682CD-9CBF-7162-BA0D-089A048D4E5B}"/>
          </ac:spMkLst>
        </pc:spChg>
      </pc:sldChg>
      <pc:sldChg chg="modNotesTx">
        <pc:chgData name="Kate Moreland" userId="c8664be7-1be9-44e7-a1aa-c2e13e915f89" providerId="ADAL" clId="{4997E085-0B35-52D4-8073-B53E5B04B519}" dt="2025-09-10T20:30:31.351" v="666" actId="20577"/>
        <pc:sldMkLst>
          <pc:docMk/>
          <pc:sldMk cId="1769060176" sldId="267"/>
        </pc:sldMkLst>
      </pc:sldChg>
      <pc:sldChg chg="modSp new mod ord modNotesTx">
        <pc:chgData name="Kate Moreland" userId="c8664be7-1be9-44e7-a1aa-c2e13e915f89" providerId="ADAL" clId="{4997E085-0B35-52D4-8073-B53E5B04B519}" dt="2025-09-10T20:30:56.601" v="668" actId="20577"/>
        <pc:sldMkLst>
          <pc:docMk/>
          <pc:sldMk cId="3528413380" sldId="268"/>
        </pc:sldMkLst>
        <pc:spChg chg="mod">
          <ac:chgData name="Kate Moreland" userId="c8664be7-1be9-44e7-a1aa-c2e13e915f89" providerId="ADAL" clId="{4997E085-0B35-52D4-8073-B53E5B04B519}" dt="2025-09-10T20:09:57.275" v="49" actId="20577"/>
          <ac:spMkLst>
            <pc:docMk/>
            <pc:sldMk cId="3528413380" sldId="268"/>
            <ac:spMk id="2" creationId="{3F6E6D74-2ACB-22EF-6EAE-A565A610F2AD}"/>
          </ac:spMkLst>
        </pc:spChg>
        <pc:spChg chg="mod">
          <ac:chgData name="Kate Moreland" userId="c8664be7-1be9-44e7-a1aa-c2e13e915f89" providerId="ADAL" clId="{4997E085-0B35-52D4-8073-B53E5B04B519}" dt="2025-09-10T20:11:07.489" v="70"/>
          <ac:spMkLst>
            <pc:docMk/>
            <pc:sldMk cId="3528413380" sldId="268"/>
            <ac:spMk id="3" creationId="{16FC42A5-27D1-01BF-209B-2505303F7153}"/>
          </ac:spMkLst>
        </pc:spChg>
      </pc:sldChg>
    </pc:docChg>
  </pc:docChgLst>
  <pc:docChgLst>
    <pc:chgData name="Kate Moreland" userId="S::kem0149@auburn.edu::c8664be7-1be9-44e7-a1aa-c2e13e915f89" providerId="AD" clId="Web-{27CDF818-5B04-33DB-0E41-872B27C0C873}"/>
    <pc:docChg chg="addSld modSld">
      <pc:chgData name="Kate Moreland" userId="S::kem0149@auburn.edu::c8664be7-1be9-44e7-a1aa-c2e13e915f89" providerId="AD" clId="Web-{27CDF818-5B04-33DB-0E41-872B27C0C873}" dt="2025-09-09T15:55:42.020" v="13" actId="1076"/>
      <pc:docMkLst>
        <pc:docMk/>
      </pc:docMkLst>
      <pc:sldChg chg="addSp delSp modSp addAnim delAnim">
        <pc:chgData name="Kate Moreland" userId="S::kem0149@auburn.edu::c8664be7-1be9-44e7-a1aa-c2e13e915f89" providerId="AD" clId="Web-{27CDF818-5B04-33DB-0E41-872B27C0C873}" dt="2025-09-09T15:54:31.393" v="12"/>
        <pc:sldMkLst>
          <pc:docMk/>
          <pc:sldMk cId="2653569748" sldId="261"/>
        </pc:sldMkLst>
        <pc:spChg chg="mod">
          <ac:chgData name="Kate Moreland" userId="S::kem0149@auburn.edu::c8664be7-1be9-44e7-a1aa-c2e13e915f89" providerId="AD" clId="Web-{27CDF818-5B04-33DB-0E41-872B27C0C873}" dt="2025-09-09T15:54:14.549" v="5" actId="1076"/>
          <ac:spMkLst>
            <pc:docMk/>
            <pc:sldMk cId="2653569748" sldId="261"/>
            <ac:spMk id="2" creationId="{E8CB5F5F-448F-5188-8359-03C6A964F9A9}"/>
          </ac:spMkLst>
        </pc:spChg>
        <pc:spChg chg="del">
          <ac:chgData name="Kate Moreland" userId="S::kem0149@auburn.edu::c8664be7-1be9-44e7-a1aa-c2e13e915f89" providerId="AD" clId="Web-{27CDF818-5B04-33DB-0E41-872B27C0C873}" dt="2025-09-09T15:54:00.548" v="2"/>
          <ac:spMkLst>
            <pc:docMk/>
            <pc:sldMk cId="2653569748" sldId="261"/>
            <ac:spMk id="3" creationId="{80A6DB72-0383-2282-63FC-D558B367C9F4}"/>
          </ac:spMkLst>
        </pc:spChg>
        <pc:spChg chg="add mod">
          <ac:chgData name="Kate Moreland" userId="S::kem0149@auburn.edu::c8664be7-1be9-44e7-a1aa-c2e13e915f89" providerId="AD" clId="Web-{27CDF818-5B04-33DB-0E41-872B27C0C873}" dt="2025-09-09T15:54:00.548" v="2"/>
          <ac:spMkLst>
            <pc:docMk/>
            <pc:sldMk cId="2653569748" sldId="261"/>
            <ac:spMk id="9" creationId="{07E605BD-20DD-D82C-12D5-7C8FC67B22DC}"/>
          </ac:spMkLst>
        </pc:spChg>
        <pc:picChg chg="add del mod">
          <ac:chgData name="Kate Moreland" userId="S::kem0149@auburn.edu::c8664be7-1be9-44e7-a1aa-c2e13e915f89" providerId="AD" clId="Web-{27CDF818-5B04-33DB-0E41-872B27C0C873}" dt="2025-09-09T15:54:31.393" v="12"/>
          <ac:picMkLst>
            <pc:docMk/>
            <pc:sldMk cId="2653569748" sldId="261"/>
            <ac:picMk id="7" creationId="{17DB3D87-0176-BF99-7B93-D41CCD616B0F}"/>
          </ac:picMkLst>
        </pc:picChg>
      </pc:sldChg>
      <pc:sldChg chg="addSp delSp modSp new addAnim">
        <pc:chgData name="Kate Moreland" userId="S::kem0149@auburn.edu::c8664be7-1be9-44e7-a1aa-c2e13e915f89" providerId="AD" clId="Web-{27CDF818-5B04-33DB-0E41-872B27C0C873}" dt="2025-09-09T15:55:42.020" v="13" actId="1076"/>
        <pc:sldMkLst>
          <pc:docMk/>
          <pc:sldMk cId="3623217763" sldId="264"/>
        </pc:sldMkLst>
        <pc:spChg chg="del">
          <ac:chgData name="Kate Moreland" userId="S::kem0149@auburn.edu::c8664be7-1be9-44e7-a1aa-c2e13e915f89" providerId="AD" clId="Web-{27CDF818-5B04-33DB-0E41-872B27C0C873}" dt="2025-09-09T15:54:21.768" v="8"/>
          <ac:spMkLst>
            <pc:docMk/>
            <pc:sldMk cId="3623217763" sldId="264"/>
            <ac:spMk id="2" creationId="{F465DB70-DB7A-3434-8B31-661860A047BD}"/>
          </ac:spMkLst>
        </pc:spChg>
        <pc:spChg chg="del">
          <ac:chgData name="Kate Moreland" userId="S::kem0149@auburn.edu::c8664be7-1be9-44e7-a1aa-c2e13e915f89" providerId="AD" clId="Web-{27CDF818-5B04-33DB-0E41-872B27C0C873}" dt="2025-09-09T15:54:24.018" v="9"/>
          <ac:spMkLst>
            <pc:docMk/>
            <pc:sldMk cId="3623217763" sldId="264"/>
            <ac:spMk id="3" creationId="{B96CAA98-49A1-10A5-E68F-5582BE9A3DFC}"/>
          </ac:spMkLst>
        </pc:spChg>
        <pc:picChg chg="add mod">
          <ac:chgData name="Kate Moreland" userId="S::kem0149@auburn.edu::c8664be7-1be9-44e7-a1aa-c2e13e915f89" providerId="AD" clId="Web-{27CDF818-5B04-33DB-0E41-872B27C0C873}" dt="2025-09-09T15:55:42.020" v="13" actId="1076"/>
          <ac:picMkLst>
            <pc:docMk/>
            <pc:sldMk cId="3623217763" sldId="264"/>
            <ac:picMk id="8" creationId="{CB9DCCA7-9DE9-C81F-3584-402EC8ADE8BA}"/>
          </ac:picMkLst>
        </pc:picChg>
      </pc:sldChg>
    </pc:docChg>
  </pc:docChgLst>
  <pc:docChgLst>
    <pc:chgData name="DJ Oakman" userId="S::djo0010@auburn.edu::6daa5224-864f-482b-9d2b-a17c8d55096c" providerId="AD" clId="Web-{3B65A7F7-7968-1CC0-180D-72DF95390A57}"/>
    <pc:docChg chg="addSld modSld">
      <pc:chgData name="DJ Oakman" userId="S::djo0010@auburn.edu::6daa5224-864f-482b-9d2b-a17c8d55096c" providerId="AD" clId="Web-{3B65A7F7-7968-1CC0-180D-72DF95390A57}" dt="2025-09-10T20:11:13.035" v="24" actId="20577"/>
      <pc:docMkLst>
        <pc:docMk/>
      </pc:docMkLst>
      <pc:sldChg chg="modSp">
        <pc:chgData name="DJ Oakman" userId="S::djo0010@auburn.edu::6daa5224-864f-482b-9d2b-a17c8d55096c" providerId="AD" clId="Web-{3B65A7F7-7968-1CC0-180D-72DF95390A57}" dt="2025-09-10T20:09:29.330" v="3" actId="20577"/>
        <pc:sldMkLst>
          <pc:docMk/>
          <pc:sldMk cId="177584050" sldId="265"/>
        </pc:sldMkLst>
        <pc:spChg chg="mod">
          <ac:chgData name="DJ Oakman" userId="S::djo0010@auburn.edu::6daa5224-864f-482b-9d2b-a17c8d55096c" providerId="AD" clId="Web-{3B65A7F7-7968-1CC0-180D-72DF95390A57}" dt="2025-09-10T20:09:29.330" v="3" actId="20577"/>
          <ac:spMkLst>
            <pc:docMk/>
            <pc:sldMk cId="177584050" sldId="265"/>
            <ac:spMk id="3" creationId="{86089288-7595-15D1-745C-DAC3A0ABF905}"/>
          </ac:spMkLst>
        </pc:spChg>
      </pc:sldChg>
      <pc:sldChg chg="modSp new">
        <pc:chgData name="DJ Oakman" userId="S::djo0010@auburn.edu::6daa5224-864f-482b-9d2b-a17c8d55096c" providerId="AD" clId="Web-{3B65A7F7-7968-1CC0-180D-72DF95390A57}" dt="2025-09-10T20:09:57.253" v="12" actId="20577"/>
        <pc:sldMkLst>
          <pc:docMk/>
          <pc:sldMk cId="1769060176" sldId="267"/>
        </pc:sldMkLst>
        <pc:spChg chg="mod">
          <ac:chgData name="DJ Oakman" userId="S::djo0010@auburn.edu::6daa5224-864f-482b-9d2b-a17c8d55096c" providerId="AD" clId="Web-{3B65A7F7-7968-1CC0-180D-72DF95390A57}" dt="2025-09-10T20:09:40.424" v="7" actId="20577"/>
          <ac:spMkLst>
            <pc:docMk/>
            <pc:sldMk cId="1769060176" sldId="267"/>
            <ac:spMk id="2" creationId="{5E17DBDB-F21C-BE8A-1C04-C3B3F9BDB8B1}"/>
          </ac:spMkLst>
        </pc:spChg>
        <pc:spChg chg="mod">
          <ac:chgData name="DJ Oakman" userId="S::djo0010@auburn.edu::6daa5224-864f-482b-9d2b-a17c8d55096c" providerId="AD" clId="Web-{3B65A7F7-7968-1CC0-180D-72DF95390A57}" dt="2025-09-10T20:09:57.253" v="12" actId="20577"/>
          <ac:spMkLst>
            <pc:docMk/>
            <pc:sldMk cId="1769060176" sldId="267"/>
            <ac:spMk id="3" creationId="{0EF71FF4-8F2A-B4CC-D3E4-47CBEC787BD6}"/>
          </ac:spMkLst>
        </pc:spChg>
      </pc:sldChg>
      <pc:sldChg chg="modSp">
        <pc:chgData name="DJ Oakman" userId="S::djo0010@auburn.edu::6daa5224-864f-482b-9d2b-a17c8d55096c" providerId="AD" clId="Web-{3B65A7F7-7968-1CC0-180D-72DF95390A57}" dt="2025-09-10T20:11:13.035" v="24" actId="20577"/>
        <pc:sldMkLst>
          <pc:docMk/>
          <pc:sldMk cId="3528413380" sldId="268"/>
        </pc:sldMkLst>
        <pc:spChg chg="mod">
          <ac:chgData name="DJ Oakman" userId="S::djo0010@auburn.edu::6daa5224-864f-482b-9d2b-a17c8d55096c" providerId="AD" clId="Web-{3B65A7F7-7968-1CC0-180D-72DF95390A57}" dt="2025-09-10T20:11:13.035" v="24" actId="20577"/>
          <ac:spMkLst>
            <pc:docMk/>
            <pc:sldMk cId="3528413380" sldId="268"/>
            <ac:spMk id="3" creationId="{16FC42A5-27D1-01BF-209B-2505303F71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E669AD-EB44-8A42-8734-4448994C2764}" type="datetimeFigureOut">
              <a:rPr lang="en-US" smtClean="0"/>
              <a:t>9/10/2025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4DD38-644E-3344-88BE-637D83978BC3}" type="slidenum">
              <a:rPr lang="en-US" smtClean="0"/>
              <a:t>‹#›</a:t>
            </a:fld>
            <a:endParaRPr lang="en-US"/>
          </a:p>
        </p:txBody>
      </p:sp>
    </p:spTree>
    <p:extLst>
      <p:ext uri="{BB962C8B-B14F-4D97-AF65-F5344CB8AC3E}">
        <p14:creationId xmlns:p14="http://schemas.microsoft.com/office/powerpoint/2010/main" val="125700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Kobe</a:t>
            </a:r>
          </a:p>
        </p:txBody>
      </p:sp>
      <p:sp>
        <p:nvSpPr>
          <p:cNvPr id="4" name="Slide Number Placeholder 3"/>
          <p:cNvSpPr>
            <a:spLocks noGrp="1"/>
          </p:cNvSpPr>
          <p:nvPr>
            <p:ph type="sldNum" sz="quarter" idx="5"/>
          </p:nvPr>
        </p:nvSpPr>
        <p:spPr/>
        <p:txBody>
          <a:bodyPr/>
          <a:lstStyle/>
          <a:p>
            <a:fld id="{3F24DD38-644E-3344-88BE-637D83978BC3}" type="slidenum">
              <a:rPr lang="en-US" smtClean="0"/>
              <a:t>2</a:t>
            </a:fld>
            <a:endParaRPr lang="en-US"/>
          </a:p>
        </p:txBody>
      </p:sp>
    </p:spTree>
    <p:extLst>
      <p:ext uri="{BB962C8B-B14F-4D97-AF65-F5344CB8AC3E}">
        <p14:creationId xmlns:p14="http://schemas.microsoft.com/office/powerpoint/2010/main" val="3944206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Kobe</a:t>
            </a:r>
          </a:p>
        </p:txBody>
      </p:sp>
      <p:sp>
        <p:nvSpPr>
          <p:cNvPr id="4" name="Slide Number Placeholder 3"/>
          <p:cNvSpPr>
            <a:spLocks noGrp="1"/>
          </p:cNvSpPr>
          <p:nvPr>
            <p:ph type="sldNum" sz="quarter" idx="5"/>
          </p:nvPr>
        </p:nvSpPr>
        <p:spPr/>
        <p:txBody>
          <a:bodyPr/>
          <a:lstStyle/>
          <a:p>
            <a:fld id="{3F24DD38-644E-3344-88BE-637D83978BC3}" type="slidenum">
              <a:rPr lang="en-US" smtClean="0"/>
              <a:t>3</a:t>
            </a:fld>
            <a:endParaRPr lang="en-US"/>
          </a:p>
        </p:txBody>
      </p:sp>
    </p:spTree>
    <p:extLst>
      <p:ext uri="{BB962C8B-B14F-4D97-AF65-F5344CB8AC3E}">
        <p14:creationId xmlns:p14="http://schemas.microsoft.com/office/powerpoint/2010/main" val="2434999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a:t>
            </a:r>
          </a:p>
        </p:txBody>
      </p:sp>
      <p:sp>
        <p:nvSpPr>
          <p:cNvPr id="4" name="Slide Number Placeholder 3"/>
          <p:cNvSpPr>
            <a:spLocks noGrp="1"/>
          </p:cNvSpPr>
          <p:nvPr>
            <p:ph type="sldNum" sz="quarter" idx="5"/>
          </p:nvPr>
        </p:nvSpPr>
        <p:spPr/>
        <p:txBody>
          <a:bodyPr/>
          <a:lstStyle/>
          <a:p>
            <a:fld id="{3F24DD38-644E-3344-88BE-637D83978BC3}" type="slidenum">
              <a:rPr lang="en-US" smtClean="0"/>
              <a:t>4</a:t>
            </a:fld>
            <a:endParaRPr lang="en-US"/>
          </a:p>
        </p:txBody>
      </p:sp>
    </p:spTree>
    <p:extLst>
      <p:ext uri="{BB962C8B-B14F-4D97-AF65-F5344CB8AC3E}">
        <p14:creationId xmlns:p14="http://schemas.microsoft.com/office/powerpoint/2010/main" val="154896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Tianyang</a:t>
            </a:r>
          </a:p>
        </p:txBody>
      </p:sp>
      <p:sp>
        <p:nvSpPr>
          <p:cNvPr id="4" name="Slide Number Placeholder 3"/>
          <p:cNvSpPr>
            <a:spLocks noGrp="1"/>
          </p:cNvSpPr>
          <p:nvPr>
            <p:ph type="sldNum" sz="quarter" idx="5"/>
          </p:nvPr>
        </p:nvSpPr>
        <p:spPr/>
        <p:txBody>
          <a:bodyPr/>
          <a:lstStyle/>
          <a:p>
            <a:fld id="{3F24DD38-644E-3344-88BE-637D83978BC3}" type="slidenum">
              <a:rPr lang="en-US" smtClean="0"/>
              <a:t>5</a:t>
            </a:fld>
            <a:endParaRPr lang="en-US"/>
          </a:p>
        </p:txBody>
      </p:sp>
    </p:spTree>
    <p:extLst>
      <p:ext uri="{BB962C8B-B14F-4D97-AF65-F5344CB8AC3E}">
        <p14:creationId xmlns:p14="http://schemas.microsoft.com/office/powerpoint/2010/main" val="349136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DJ</a:t>
            </a:r>
          </a:p>
        </p:txBody>
      </p:sp>
      <p:sp>
        <p:nvSpPr>
          <p:cNvPr id="4" name="Slide Number Placeholder 3"/>
          <p:cNvSpPr>
            <a:spLocks noGrp="1"/>
          </p:cNvSpPr>
          <p:nvPr>
            <p:ph type="sldNum" sz="quarter" idx="5"/>
          </p:nvPr>
        </p:nvSpPr>
        <p:spPr/>
        <p:txBody>
          <a:bodyPr/>
          <a:lstStyle/>
          <a:p>
            <a:fld id="{3F24DD38-644E-3344-88BE-637D83978BC3}" type="slidenum">
              <a:rPr lang="en-US" smtClean="0"/>
              <a:t>6</a:t>
            </a:fld>
            <a:endParaRPr lang="en-US"/>
          </a:p>
        </p:txBody>
      </p:sp>
    </p:spTree>
    <p:extLst>
      <p:ext uri="{BB962C8B-B14F-4D97-AF65-F5344CB8AC3E}">
        <p14:creationId xmlns:p14="http://schemas.microsoft.com/office/powerpoint/2010/main" val="1234553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DJ</a:t>
            </a:r>
          </a:p>
        </p:txBody>
      </p:sp>
      <p:sp>
        <p:nvSpPr>
          <p:cNvPr id="4" name="Slide Number Placeholder 3"/>
          <p:cNvSpPr>
            <a:spLocks noGrp="1"/>
          </p:cNvSpPr>
          <p:nvPr>
            <p:ph type="sldNum" sz="quarter" idx="5"/>
          </p:nvPr>
        </p:nvSpPr>
        <p:spPr/>
        <p:txBody>
          <a:bodyPr/>
          <a:lstStyle/>
          <a:p>
            <a:fld id="{3F24DD38-644E-3344-88BE-637D83978BC3}" type="slidenum">
              <a:rPr lang="en-US" smtClean="0"/>
              <a:t>7</a:t>
            </a:fld>
            <a:endParaRPr lang="en-US"/>
          </a:p>
        </p:txBody>
      </p:sp>
    </p:spTree>
    <p:extLst>
      <p:ext uri="{BB962C8B-B14F-4D97-AF65-F5344CB8AC3E}">
        <p14:creationId xmlns:p14="http://schemas.microsoft.com/office/powerpoint/2010/main" val="4208794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Kate</a:t>
            </a:r>
          </a:p>
        </p:txBody>
      </p:sp>
      <p:sp>
        <p:nvSpPr>
          <p:cNvPr id="4" name="Slide Number Placeholder 3"/>
          <p:cNvSpPr>
            <a:spLocks noGrp="1"/>
          </p:cNvSpPr>
          <p:nvPr>
            <p:ph type="sldNum" sz="quarter" idx="5"/>
          </p:nvPr>
        </p:nvSpPr>
        <p:spPr/>
        <p:txBody>
          <a:bodyPr/>
          <a:lstStyle/>
          <a:p>
            <a:fld id="{3F24DD38-644E-3344-88BE-637D83978BC3}" type="slidenum">
              <a:rPr lang="en-US" smtClean="0"/>
              <a:t>8</a:t>
            </a:fld>
            <a:endParaRPr lang="en-US"/>
          </a:p>
        </p:txBody>
      </p:sp>
    </p:spTree>
    <p:extLst>
      <p:ext uri="{BB962C8B-B14F-4D97-AF65-F5344CB8AC3E}">
        <p14:creationId xmlns:p14="http://schemas.microsoft.com/office/powerpoint/2010/main" val="3978651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a:t>
            </a:r>
          </a:p>
        </p:txBody>
      </p:sp>
      <p:sp>
        <p:nvSpPr>
          <p:cNvPr id="4" name="Slide Number Placeholder 3"/>
          <p:cNvSpPr>
            <a:spLocks noGrp="1"/>
          </p:cNvSpPr>
          <p:nvPr>
            <p:ph type="sldNum" sz="quarter" idx="5"/>
          </p:nvPr>
        </p:nvSpPr>
        <p:spPr/>
        <p:txBody>
          <a:bodyPr/>
          <a:lstStyle/>
          <a:p>
            <a:fld id="{3F24DD38-644E-3344-88BE-637D83978BC3}" type="slidenum">
              <a:rPr lang="en-US" smtClean="0"/>
              <a:t>9</a:t>
            </a:fld>
            <a:endParaRPr lang="en-US"/>
          </a:p>
        </p:txBody>
      </p:sp>
    </p:spTree>
    <p:extLst>
      <p:ext uri="{BB962C8B-B14F-4D97-AF65-F5344CB8AC3E}">
        <p14:creationId xmlns:p14="http://schemas.microsoft.com/office/powerpoint/2010/main" val="2822238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912629" y="1371600"/>
            <a:ext cx="5935540" cy="2696866"/>
          </a:xfrm>
        </p:spPr>
        <p:txBody>
          <a:bodyPr anchor="t">
            <a:normAutofit/>
          </a:bodyPr>
          <a:lstStyle>
            <a:lvl1pPr algn="l">
              <a:defRPr sz="40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912629" y="4584879"/>
            <a:ext cx="5935540" cy="1287887"/>
          </a:xfrm>
        </p:spPr>
        <p:txBody>
          <a:bodyPr anchor="b">
            <a:normAutofit/>
          </a:bodyPr>
          <a:lstStyle>
            <a:lvl1pPr marL="0" indent="0" algn="l">
              <a:lnSpc>
                <a:spcPct val="130000"/>
              </a:lnSpc>
              <a:buNone/>
              <a:defRPr sz="1800" b="1" cap="all" spc="300" baseline="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8D5D83F1-BF6E-4A98-8153-BAC9ABDE7CE3}" type="datetimeFigureOut">
              <a:rPr lang="en-US" dirty="0"/>
              <a:t>9/10/2025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dirty="0"/>
              <a:t>‹#›</a:t>
            </a:fld>
            <a:endParaRPr lang="en-US"/>
          </a:p>
        </p:txBody>
      </p:sp>
    </p:spTree>
    <p:extLst>
      <p:ext uri="{BB962C8B-B14F-4D97-AF65-F5344CB8AC3E}">
        <p14:creationId xmlns:p14="http://schemas.microsoft.com/office/powerpoint/2010/main" val="310683949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ED9BE5A2-57A1-4629-B29D-D386573AF9F3}" type="datetimeFigureOut">
              <a:rPr lang="en-US" dirty="0"/>
              <a:t>9/10/2025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dirty="0"/>
              <a:t>‹#›</a:t>
            </a:fld>
            <a:endParaRPr lang="en-US"/>
          </a:p>
        </p:txBody>
      </p:sp>
    </p:spTree>
    <p:extLst>
      <p:ext uri="{BB962C8B-B14F-4D97-AF65-F5344CB8AC3E}">
        <p14:creationId xmlns:p14="http://schemas.microsoft.com/office/powerpoint/2010/main" val="133733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198077" y="1401097"/>
            <a:ext cx="2155722" cy="477586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838200" y="1401097"/>
            <a:ext cx="8232058" cy="47758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A3A72485-1B57-41B4-A998-97848CC136C2}" type="datetimeFigureOut">
              <a:rPr lang="en-US" dirty="0"/>
              <a:t>9/10/2025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dirty="0"/>
              <a:t>‹#›</a:t>
            </a:fld>
            <a:endParaRPr lang="en-US"/>
          </a:p>
        </p:txBody>
      </p:sp>
    </p:spTree>
    <p:extLst>
      <p:ext uri="{BB962C8B-B14F-4D97-AF65-F5344CB8AC3E}">
        <p14:creationId xmlns:p14="http://schemas.microsoft.com/office/powerpoint/2010/main" val="1603065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BA576E92-E5C8-4FF8-B2BE-A516F6A1724E}" type="datetimeFigureOut">
              <a:rPr lang="en-US" dirty="0"/>
              <a:t>9/10/2025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dirty="0"/>
              <a:t>‹#›</a:t>
            </a:fld>
            <a:endParaRPr lang="en-US"/>
          </a:p>
        </p:txBody>
      </p:sp>
    </p:spTree>
    <p:extLst>
      <p:ext uri="{BB962C8B-B14F-4D97-AF65-F5344CB8AC3E}">
        <p14:creationId xmlns:p14="http://schemas.microsoft.com/office/powerpoint/2010/main" val="2972830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912629" y="1709738"/>
            <a:ext cx="9214884" cy="3159974"/>
          </a:xfrm>
        </p:spPr>
        <p:txBody>
          <a:bodyPr anchor="b">
            <a:normAutofit/>
          </a:bodyPr>
          <a:lstStyle>
            <a:lvl1pPr>
              <a:defRPr sz="48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912628" y="5018567"/>
            <a:ext cx="7907079" cy="1073889"/>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06DDB232-C681-46A2-B21F-2BD21E9CA134}" type="datetimeFigureOut">
              <a:rPr lang="en-US" dirty="0"/>
              <a:t>9/10/2025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dirty="0"/>
              <a:t>‹#›</a:t>
            </a:fld>
            <a:endParaRPr lang="en-US"/>
          </a:p>
        </p:txBody>
      </p:sp>
    </p:spTree>
    <p:extLst>
      <p:ext uri="{BB962C8B-B14F-4D97-AF65-F5344CB8AC3E}">
        <p14:creationId xmlns:p14="http://schemas.microsoft.com/office/powerpoint/2010/main" val="2369756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914400" y="2849526"/>
            <a:ext cx="5105400" cy="32104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172200" y="2849526"/>
            <a:ext cx="5105400" cy="3210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30ABE26E-66F9-4E5F-9E07-CA7CDB200281}" type="datetimeFigureOut">
              <a:rPr lang="en-US" dirty="0"/>
              <a:t>9/10/2025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dirty="0"/>
              <a:t>‹#›</a:t>
            </a:fld>
            <a:endParaRPr lang="en-US"/>
          </a:p>
        </p:txBody>
      </p:sp>
    </p:spTree>
    <p:extLst>
      <p:ext uri="{BB962C8B-B14F-4D97-AF65-F5344CB8AC3E}">
        <p14:creationId xmlns:p14="http://schemas.microsoft.com/office/powerpoint/2010/main" val="4168700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912628" y="1371599"/>
            <a:ext cx="10442760"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912628" y="2311353"/>
            <a:ext cx="5084947"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912628" y="3006725"/>
            <a:ext cx="5084947"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172200" y="2311353"/>
            <a:ext cx="5183188" cy="695372"/>
          </a:xfrm>
        </p:spPr>
        <p:txBody>
          <a:bodyPr anchor="b">
            <a:normAutofit/>
          </a:bodyPr>
          <a:lstStyle>
            <a:lvl1pPr marL="0" indent="0">
              <a:buNone/>
              <a:defRPr sz="1800" b="1" cap="all" spc="300" baseline="0"/>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172200" y="3006725"/>
            <a:ext cx="5183188" cy="3182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85A1A01C-F286-49E7-998E-3D5BB613F99A}" type="datetimeFigureOut">
              <a:rPr lang="en-US" dirty="0"/>
              <a:t>9/10/2025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dirty="0"/>
              <a:t>‹#›</a:t>
            </a:fld>
            <a:endParaRPr lang="en-US"/>
          </a:p>
        </p:txBody>
      </p:sp>
    </p:spTree>
    <p:extLst>
      <p:ext uri="{BB962C8B-B14F-4D97-AF65-F5344CB8AC3E}">
        <p14:creationId xmlns:p14="http://schemas.microsoft.com/office/powerpoint/2010/main" val="319540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7CC2C0A-F771-42D9-AAB0-90C3A2B0FEAD}" type="datetimeFigureOut">
              <a:rPr lang="en-US" dirty="0"/>
              <a:t>9/10/2025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dirty="0"/>
              <a:t>‹#›</a:t>
            </a:fld>
            <a:endParaRPr lang="en-US"/>
          </a:p>
        </p:txBody>
      </p:sp>
    </p:spTree>
    <p:extLst>
      <p:ext uri="{BB962C8B-B14F-4D97-AF65-F5344CB8AC3E}">
        <p14:creationId xmlns:p14="http://schemas.microsoft.com/office/powerpoint/2010/main" val="59491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2CA2A270-409D-4410-9649-B7481576446C}" type="datetimeFigureOut">
              <a:rPr lang="en-US" dirty="0"/>
              <a:t>9/10/2025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dirty="0"/>
              <a:t>‹#›</a:t>
            </a:fld>
            <a:endParaRPr lang="en-US"/>
          </a:p>
        </p:txBody>
      </p:sp>
    </p:spTree>
    <p:extLst>
      <p:ext uri="{BB962C8B-B14F-4D97-AF65-F5344CB8AC3E}">
        <p14:creationId xmlns:p14="http://schemas.microsoft.com/office/powerpoint/2010/main" val="3423893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5183188" y="987425"/>
            <a:ext cx="6172200"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42200AA3-798A-4433-8927-6E115914B6EF}" type="datetimeFigureOut">
              <a:rPr lang="en-US" dirty="0"/>
              <a:t>9/10/2025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dirty="0"/>
              <a:t>‹#›</a:t>
            </a:fld>
            <a:endParaRPr lang="en-US"/>
          </a:p>
        </p:txBody>
      </p:sp>
    </p:spTree>
    <p:extLst>
      <p:ext uri="{BB962C8B-B14F-4D97-AF65-F5344CB8AC3E}">
        <p14:creationId xmlns:p14="http://schemas.microsoft.com/office/powerpoint/2010/main" val="31669586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912628" y="1463038"/>
            <a:ext cx="3859397" cy="147154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912628" y="2934586"/>
            <a:ext cx="3859397" cy="29344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36322871-0F85-43DC-99D7-CA8E7437E2EC}" type="datetimeFigureOut">
              <a:rPr lang="en-US" dirty="0"/>
              <a:t>9/10/2025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dirty="0"/>
              <a:t>‹#›</a:t>
            </a:fld>
            <a:endParaRPr lang="en-US"/>
          </a:p>
        </p:txBody>
      </p:sp>
    </p:spTree>
    <p:extLst>
      <p:ext uri="{BB962C8B-B14F-4D97-AF65-F5344CB8AC3E}">
        <p14:creationId xmlns:p14="http://schemas.microsoft.com/office/powerpoint/2010/main" val="3467469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914400" y="1371601"/>
            <a:ext cx="10363200" cy="118757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914399" y="2559171"/>
            <a:ext cx="10363200" cy="338265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912628"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E857DF4D-D974-434D-9D64-40B7405DF5F0}" type="datetimeFigureOut">
              <a:rPr lang="en-US" dirty="0"/>
              <a:t>9/10/2025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dirty="0"/>
              <a:t>‹#›</a:t>
            </a:fld>
            <a:endParaRPr lang="en-US"/>
          </a:p>
        </p:txBody>
      </p:sp>
      <p:cxnSp>
        <p:nvCxnSpPr>
          <p:cNvPr id="7" name="Straight Connector 6">
            <a:extLst>
              <a:ext uri="{FF2B5EF4-FFF2-40B4-BE49-F238E27FC236}">
                <a16:creationId xmlns:a16="http://schemas.microsoft.com/office/drawing/2014/main" id="{F209B62C-3402-4623-9A7C-AA048B56F8C3}"/>
              </a:ext>
            </a:extLst>
          </p:cNvPr>
          <p:cNvCxnSpPr>
            <a:cxnSpLocks/>
          </p:cNvCxnSpPr>
          <p:nvPr/>
        </p:nvCxnSpPr>
        <p:spPr>
          <a:xfrm>
            <a:off x="99060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057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pos="576">
          <p15:clr>
            <a:srgbClr val="F26B43"/>
          </p15:clr>
        </p15:guide>
        <p15:guide id="6" orient="horz"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eveloper.adobe.com/document-services/apis/pdf-accessibility-auto-tag/" TargetMode="External"/><Relationship Id="rId2" Type="http://schemas.openxmlformats.org/officeDocument/2006/relationships/hyperlink" Target="https://www.w3.org/TR/WCAG21/" TargetMode="External"/><Relationship Id="rId1" Type="http://schemas.openxmlformats.org/officeDocument/2006/relationships/slideLayout" Target="../slideLayouts/slideLayout2.xml"/><Relationship Id="rId6" Type="http://schemas.openxmlformats.org/officeDocument/2006/relationships/hyperlink" Target="https://www.ada.gov/resources/web-rule-first-steps/" TargetMode="External"/><Relationship Id="rId5" Type="http://schemas.openxmlformats.org/officeDocument/2006/relationships/hyperlink" Target="https://github.com/TiantangWangAUBURN/Architectural-Spike.git" TargetMode="External"/><Relationship Id="rId4" Type="http://schemas.openxmlformats.org/officeDocument/2006/relationships/hyperlink" Target="https://support.microsoft.com/en-us/office/get-accessible-templates-for-office-ca086caa-2bd2-4ac8-8c12-4cd495bd4d76"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w3.org/TR/WCAG21/"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ada.gov/resources/web-rule-first-step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eveloper.adobe.com/document-services/apis/pdf-accessibility-auto-ta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support.microsoft.com/en-us/office/get-accessible-templates-for-office-ca086caa-2bd2-4ac8-8c12-4cd495bd4d76"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57E48-1760-9927-D0E6-B4EE48D8AB70}"/>
              </a:ext>
            </a:extLst>
          </p:cNvPr>
          <p:cNvSpPr>
            <a:spLocks noGrp="1"/>
          </p:cNvSpPr>
          <p:nvPr>
            <p:ph type="ctrTitle"/>
          </p:nvPr>
        </p:nvSpPr>
        <p:spPr/>
        <p:txBody>
          <a:bodyPr/>
          <a:lstStyle/>
          <a:p>
            <a:r>
              <a:rPr lang="en-US"/>
              <a:t>Accessibility Chatbot for Education</a:t>
            </a:r>
          </a:p>
        </p:txBody>
      </p:sp>
      <p:sp>
        <p:nvSpPr>
          <p:cNvPr id="3" name="Subtitle 2">
            <a:extLst>
              <a:ext uri="{FF2B5EF4-FFF2-40B4-BE49-F238E27FC236}">
                <a16:creationId xmlns:a16="http://schemas.microsoft.com/office/drawing/2014/main" id="{0E70E5CF-6943-C912-F2BD-C6DBD84AC7E9}"/>
              </a:ext>
            </a:extLst>
          </p:cNvPr>
          <p:cNvSpPr>
            <a:spLocks noGrp="1"/>
          </p:cNvSpPr>
          <p:nvPr>
            <p:ph type="subTitle" idx="1"/>
          </p:nvPr>
        </p:nvSpPr>
        <p:spPr/>
        <p:txBody>
          <a:bodyPr/>
          <a:lstStyle/>
          <a:p>
            <a:r>
              <a:rPr lang="en-US"/>
              <a:t>By: DJ Oakman, </a:t>
            </a:r>
            <a:r>
              <a:rPr lang="en-US" err="1"/>
              <a:t>Tianyang</a:t>
            </a:r>
            <a:r>
              <a:rPr lang="en-US"/>
              <a:t> Wang, Kate Moreland, and Haoran Ding</a:t>
            </a:r>
          </a:p>
        </p:txBody>
      </p:sp>
    </p:spTree>
    <p:extLst>
      <p:ext uri="{BB962C8B-B14F-4D97-AF65-F5344CB8AC3E}">
        <p14:creationId xmlns:p14="http://schemas.microsoft.com/office/powerpoint/2010/main" val="553083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5F5F-448F-5188-8359-03C6A964F9A9}"/>
              </a:ext>
            </a:extLst>
          </p:cNvPr>
          <p:cNvSpPr>
            <a:spLocks noGrp="1"/>
          </p:cNvSpPr>
          <p:nvPr>
            <p:ph type="title"/>
          </p:nvPr>
        </p:nvSpPr>
        <p:spPr/>
        <p:txBody>
          <a:bodyPr/>
          <a:lstStyle/>
          <a:p>
            <a:r>
              <a:rPr lang="en-US"/>
              <a:t>Demo</a:t>
            </a:r>
          </a:p>
        </p:txBody>
      </p:sp>
      <p:sp>
        <p:nvSpPr>
          <p:cNvPr id="4" name="Date Placeholder 3">
            <a:extLst>
              <a:ext uri="{FF2B5EF4-FFF2-40B4-BE49-F238E27FC236}">
                <a16:creationId xmlns:a16="http://schemas.microsoft.com/office/drawing/2014/main" id="{FA4B0389-CE4C-0E29-2657-5355004C4D10}"/>
              </a:ext>
            </a:extLst>
          </p:cNvPr>
          <p:cNvSpPr>
            <a:spLocks noGrp="1"/>
          </p:cNvSpPr>
          <p:nvPr>
            <p:ph type="dt" sz="half" idx="10"/>
          </p:nvPr>
        </p:nvSpPr>
        <p:spPr/>
        <p:txBody>
          <a:bodyPr/>
          <a:lstStyle/>
          <a:p>
            <a:fld id="{FD8DFFCC-C81B-434E-AF6C-98ED487ABE50}" type="datetime1">
              <a:t>9/10/2025</a:t>
            </a:fld>
            <a:endParaRPr lang="en-US"/>
          </a:p>
        </p:txBody>
      </p:sp>
      <p:sp>
        <p:nvSpPr>
          <p:cNvPr id="5" name="Footer Placeholder 4">
            <a:extLst>
              <a:ext uri="{FF2B5EF4-FFF2-40B4-BE49-F238E27FC236}">
                <a16:creationId xmlns:a16="http://schemas.microsoft.com/office/drawing/2014/main" id="{23258F13-8923-EF51-ED6E-DAB37CB21FD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B26F9D88-2A37-3927-F617-B93A4D9E5F24}"/>
              </a:ext>
            </a:extLst>
          </p:cNvPr>
          <p:cNvSpPr>
            <a:spLocks noGrp="1"/>
          </p:cNvSpPr>
          <p:nvPr>
            <p:ph type="sldNum" sz="quarter" idx="12"/>
          </p:nvPr>
        </p:nvSpPr>
        <p:spPr/>
        <p:txBody>
          <a:bodyPr/>
          <a:lstStyle/>
          <a:p>
            <a:fld id="{70C12960-6E85-460F-B6E3-5B82CB31AF3D}" type="slidenum">
              <a:rPr lang="en-US" dirty="0"/>
              <a:t>10</a:t>
            </a:fld>
            <a:endParaRPr lang="en-US"/>
          </a:p>
        </p:txBody>
      </p:sp>
      <p:sp>
        <p:nvSpPr>
          <p:cNvPr id="9" name="Content Placeholder 8">
            <a:extLst>
              <a:ext uri="{FF2B5EF4-FFF2-40B4-BE49-F238E27FC236}">
                <a16:creationId xmlns:a16="http://schemas.microsoft.com/office/drawing/2014/main" id="{07E605BD-20DD-D82C-12D5-7C8FC67B22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5356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C7BB0-975D-8A6E-355C-9DAC7B18CFCA}"/>
              </a:ext>
            </a:extLst>
          </p:cNvPr>
          <p:cNvSpPr>
            <a:spLocks noGrp="1"/>
          </p:cNvSpPr>
          <p:nvPr>
            <p:ph type="title"/>
          </p:nvPr>
        </p:nvSpPr>
        <p:spPr/>
        <p:txBody>
          <a:bodyPr/>
          <a:lstStyle/>
          <a:p>
            <a:r>
              <a:rPr lang="en-US"/>
              <a:t>Next Tasks</a:t>
            </a:r>
          </a:p>
        </p:txBody>
      </p:sp>
      <p:sp>
        <p:nvSpPr>
          <p:cNvPr id="3" name="Content Placeholder 2">
            <a:extLst>
              <a:ext uri="{FF2B5EF4-FFF2-40B4-BE49-F238E27FC236}">
                <a16:creationId xmlns:a16="http://schemas.microsoft.com/office/drawing/2014/main" id="{826670AD-5A19-187F-0C27-C37A14D9C132}"/>
              </a:ext>
            </a:extLst>
          </p:cNvPr>
          <p:cNvSpPr>
            <a:spLocks noGrp="1"/>
          </p:cNvSpPr>
          <p:nvPr>
            <p:ph idx="1"/>
          </p:nvPr>
        </p:nvSpPr>
        <p:spPr/>
        <p:txBody>
          <a:bodyPr vert="horz" lIns="91440" tIns="45720" rIns="91440" bIns="45720" rtlCol="0" anchor="t">
            <a:normAutofit/>
          </a:bodyPr>
          <a:lstStyle/>
          <a:p>
            <a:r>
              <a:rPr lang="en-US"/>
              <a:t>Show our demo to our sponsor's and get feedback</a:t>
            </a:r>
          </a:p>
          <a:p>
            <a:r>
              <a:rPr lang="en-US"/>
              <a:t>Change directions if need be and do some more research on APIs that we can implement</a:t>
            </a:r>
          </a:p>
        </p:txBody>
      </p:sp>
      <p:sp>
        <p:nvSpPr>
          <p:cNvPr id="4" name="Date Placeholder 3">
            <a:extLst>
              <a:ext uri="{FF2B5EF4-FFF2-40B4-BE49-F238E27FC236}">
                <a16:creationId xmlns:a16="http://schemas.microsoft.com/office/drawing/2014/main" id="{63A19ED9-E467-1880-EF76-83870C67EDB5}"/>
              </a:ext>
            </a:extLst>
          </p:cNvPr>
          <p:cNvSpPr>
            <a:spLocks noGrp="1"/>
          </p:cNvSpPr>
          <p:nvPr>
            <p:ph type="dt" sz="half" idx="10"/>
          </p:nvPr>
        </p:nvSpPr>
        <p:spPr/>
        <p:txBody>
          <a:bodyPr/>
          <a:lstStyle/>
          <a:p>
            <a:fld id="{8CD813D5-830D-40D7-9A65-0A4010AC8414}" type="datetime1">
              <a:rPr lang="en-US"/>
              <a:t>9/10/2025</a:t>
            </a:fld>
            <a:endParaRPr lang="en-US"/>
          </a:p>
        </p:txBody>
      </p:sp>
      <p:sp>
        <p:nvSpPr>
          <p:cNvPr id="5" name="Footer Placeholder 4">
            <a:extLst>
              <a:ext uri="{FF2B5EF4-FFF2-40B4-BE49-F238E27FC236}">
                <a16:creationId xmlns:a16="http://schemas.microsoft.com/office/drawing/2014/main" id="{F892903D-845D-52F1-F36F-B296E27B4AE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3EADDFD-49F3-4374-E0B8-FD1C2D1E92AC}"/>
              </a:ext>
            </a:extLst>
          </p:cNvPr>
          <p:cNvSpPr>
            <a:spLocks noGrp="1"/>
          </p:cNvSpPr>
          <p:nvPr>
            <p:ph type="sldNum" sz="quarter" idx="12"/>
          </p:nvPr>
        </p:nvSpPr>
        <p:spPr/>
        <p:txBody>
          <a:bodyPr/>
          <a:lstStyle/>
          <a:p>
            <a:fld id="{70C12960-6E85-460F-B6E3-5B82CB31AF3D}" type="slidenum">
              <a:rPr lang="en-US" dirty="0"/>
              <a:t>11</a:t>
            </a:fld>
            <a:endParaRPr lang="en-US"/>
          </a:p>
        </p:txBody>
      </p:sp>
    </p:spTree>
    <p:extLst>
      <p:ext uri="{BB962C8B-B14F-4D97-AF65-F5344CB8AC3E}">
        <p14:creationId xmlns:p14="http://schemas.microsoft.com/office/powerpoint/2010/main" val="3557616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5103-A292-5F7F-1766-3F848C4FC617}"/>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7A33211A-A4D8-A3AF-CB48-5C5C1611DDA7}"/>
              </a:ext>
            </a:extLst>
          </p:cNvPr>
          <p:cNvSpPr>
            <a:spLocks noGrp="1"/>
          </p:cNvSpPr>
          <p:nvPr>
            <p:ph idx="1"/>
          </p:nvPr>
        </p:nvSpPr>
        <p:spPr/>
        <p:txBody>
          <a:bodyPr vert="horz" lIns="91440" tIns="45720" rIns="91440" bIns="45720" rtlCol="0" anchor="t">
            <a:normAutofit/>
          </a:bodyPr>
          <a:lstStyle/>
          <a:p>
            <a:r>
              <a:rPr lang="en-US">
                <a:hlinkClick r:id="rId2"/>
              </a:rPr>
              <a:t>https://www.w3.org/TR/WCAG21/</a:t>
            </a:r>
            <a:endParaRPr lang="en-US"/>
          </a:p>
          <a:p>
            <a:r>
              <a:rPr lang="en-US" sz="1900">
                <a:hlinkClick r:id="rId3"/>
              </a:rPr>
              <a:t>https://developer.adobe.com/document-services/apis/pdf-accessibility-auto-tag/</a:t>
            </a:r>
            <a:endParaRPr lang="en-US"/>
          </a:p>
          <a:p>
            <a:r>
              <a:rPr lang="en-US" sz="1900">
                <a:hlinkClick r:id="rId4"/>
              </a:rPr>
              <a:t>https://support.microsoft.com/en-us/office/get-accessible-templates-for-office-ca086caa-2bd2-4ac8-8c12-4cd495bd4d76</a:t>
            </a:r>
            <a:endParaRPr lang="en-US" sz="1900"/>
          </a:p>
          <a:p>
            <a:r>
              <a:rPr lang="en-US" sz="1900">
                <a:ea typeface="+mn-lt"/>
                <a:cs typeface="+mn-lt"/>
                <a:hlinkClick r:id="rId5"/>
              </a:rPr>
              <a:t>https://github.com/TiantangWangAUBURN/Architectural-Spike.git</a:t>
            </a:r>
            <a:endParaRPr lang="en-US" sz="1900"/>
          </a:p>
          <a:p>
            <a:r>
              <a:rPr lang="en-US" sz="1900">
                <a:ea typeface="+mn-lt"/>
                <a:cs typeface="+mn-lt"/>
                <a:hlinkClick r:id="rId6"/>
              </a:rPr>
              <a:t>https://www.ada.gov/resources/web-rule-first-steps/</a:t>
            </a:r>
            <a:endParaRPr lang="en-US" sz="1900"/>
          </a:p>
          <a:p>
            <a:endParaRPr lang="en-US"/>
          </a:p>
        </p:txBody>
      </p:sp>
      <p:sp>
        <p:nvSpPr>
          <p:cNvPr id="4" name="Date Placeholder 3">
            <a:extLst>
              <a:ext uri="{FF2B5EF4-FFF2-40B4-BE49-F238E27FC236}">
                <a16:creationId xmlns:a16="http://schemas.microsoft.com/office/drawing/2014/main" id="{332CC034-8460-08DB-6EF7-93644CE6DADC}"/>
              </a:ext>
            </a:extLst>
          </p:cNvPr>
          <p:cNvSpPr>
            <a:spLocks noGrp="1"/>
          </p:cNvSpPr>
          <p:nvPr>
            <p:ph type="dt" sz="half" idx="10"/>
          </p:nvPr>
        </p:nvSpPr>
        <p:spPr/>
        <p:txBody>
          <a:bodyPr/>
          <a:lstStyle/>
          <a:p>
            <a:fld id="{6A366111-2C1E-461D-9890-0769094C696B}" type="datetime1">
              <a:t>9/10/2025</a:t>
            </a:fld>
            <a:endParaRPr lang="en-US"/>
          </a:p>
        </p:txBody>
      </p:sp>
      <p:sp>
        <p:nvSpPr>
          <p:cNvPr id="5" name="Footer Placeholder 4">
            <a:extLst>
              <a:ext uri="{FF2B5EF4-FFF2-40B4-BE49-F238E27FC236}">
                <a16:creationId xmlns:a16="http://schemas.microsoft.com/office/drawing/2014/main" id="{1B0BCCEF-3B27-5B7B-9212-5BCAEA4FBA50}"/>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573C576-16B9-94A3-8D9A-2AFB2CEE566E}"/>
              </a:ext>
            </a:extLst>
          </p:cNvPr>
          <p:cNvSpPr>
            <a:spLocks noGrp="1"/>
          </p:cNvSpPr>
          <p:nvPr>
            <p:ph type="sldNum" sz="quarter" idx="12"/>
          </p:nvPr>
        </p:nvSpPr>
        <p:spPr/>
        <p:txBody>
          <a:bodyPr/>
          <a:lstStyle/>
          <a:p>
            <a:fld id="{70C12960-6E85-460F-B6E3-5B82CB31AF3D}" type="slidenum">
              <a:rPr lang="en-US" dirty="0"/>
              <a:t>12</a:t>
            </a:fld>
            <a:endParaRPr lang="en-US"/>
          </a:p>
        </p:txBody>
      </p:sp>
    </p:spTree>
    <p:extLst>
      <p:ext uri="{BB962C8B-B14F-4D97-AF65-F5344CB8AC3E}">
        <p14:creationId xmlns:p14="http://schemas.microsoft.com/office/powerpoint/2010/main" val="456158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BAA4-0988-20A8-1A63-BA8056E8AE68}"/>
              </a:ext>
            </a:extLst>
          </p:cNvPr>
          <p:cNvSpPr>
            <a:spLocks noGrp="1"/>
          </p:cNvSpPr>
          <p:nvPr>
            <p:ph type="title"/>
          </p:nvPr>
        </p:nvSpPr>
        <p:spPr/>
        <p:txBody>
          <a:bodyPr/>
          <a:lstStyle/>
          <a:p>
            <a:r>
              <a:rPr lang="en-US"/>
              <a:t>Background</a:t>
            </a:r>
          </a:p>
        </p:txBody>
      </p:sp>
      <p:sp>
        <p:nvSpPr>
          <p:cNvPr id="3" name="Content Placeholder 2">
            <a:extLst>
              <a:ext uri="{FF2B5EF4-FFF2-40B4-BE49-F238E27FC236}">
                <a16:creationId xmlns:a16="http://schemas.microsoft.com/office/drawing/2014/main" id="{78DB5FFE-0BA7-864F-E120-1029ED329076}"/>
              </a:ext>
            </a:extLst>
          </p:cNvPr>
          <p:cNvSpPr>
            <a:spLocks noGrp="1"/>
          </p:cNvSpPr>
          <p:nvPr>
            <p:ph idx="1"/>
          </p:nvPr>
        </p:nvSpPr>
        <p:spPr/>
        <p:txBody>
          <a:bodyPr vert="horz" lIns="91440" tIns="45720" rIns="91440" bIns="45720" rtlCol="0" anchor="t">
            <a:normAutofit/>
          </a:bodyPr>
          <a:lstStyle/>
          <a:p>
            <a:r>
              <a:rPr lang="en-US"/>
              <a:t>Accessibility standards that Auburn has required</a:t>
            </a:r>
          </a:p>
          <a:p>
            <a:r>
              <a:rPr lang="en-US"/>
              <a:t>Follow WCAG 2.1 Standards, </a:t>
            </a:r>
            <a:r>
              <a:rPr lang="en-US">
                <a:ea typeface="+mn-lt"/>
                <a:cs typeface="+mn-lt"/>
                <a:hlinkClick r:id="rId3"/>
              </a:rPr>
              <a:t>https://www.w3.org/TR/WCAG21/</a:t>
            </a:r>
          </a:p>
          <a:p>
            <a:r>
              <a:rPr lang="en-US">
                <a:ea typeface="+mn-lt"/>
                <a:cs typeface="+mn-lt"/>
              </a:rPr>
              <a:t>These Federal standards are required by April 24, 2026, </a:t>
            </a:r>
            <a:r>
              <a:rPr lang="en-US">
                <a:ea typeface="+mn-lt"/>
                <a:cs typeface="+mn-lt"/>
                <a:hlinkClick r:id="rId4"/>
              </a:rPr>
              <a:t>https://www.ada.gov/resources/web-rule-first-steps/</a:t>
            </a:r>
          </a:p>
        </p:txBody>
      </p:sp>
      <p:sp>
        <p:nvSpPr>
          <p:cNvPr id="4" name="Date Placeholder 3">
            <a:extLst>
              <a:ext uri="{FF2B5EF4-FFF2-40B4-BE49-F238E27FC236}">
                <a16:creationId xmlns:a16="http://schemas.microsoft.com/office/drawing/2014/main" id="{60DFE72B-0AFB-68E7-757F-99CE08151012}"/>
              </a:ext>
            </a:extLst>
          </p:cNvPr>
          <p:cNvSpPr>
            <a:spLocks noGrp="1"/>
          </p:cNvSpPr>
          <p:nvPr>
            <p:ph type="dt" sz="half" idx="10"/>
          </p:nvPr>
        </p:nvSpPr>
        <p:spPr/>
        <p:txBody>
          <a:bodyPr/>
          <a:lstStyle/>
          <a:p>
            <a:fld id="{184752BB-537A-4EA6-A231-183A24B95751}" type="datetime1">
              <a:rPr lang="en-US"/>
              <a:t>9/10/2025</a:t>
            </a:fld>
            <a:endParaRPr lang="en-US"/>
          </a:p>
        </p:txBody>
      </p:sp>
      <p:sp>
        <p:nvSpPr>
          <p:cNvPr id="5" name="Footer Placeholder 4">
            <a:extLst>
              <a:ext uri="{FF2B5EF4-FFF2-40B4-BE49-F238E27FC236}">
                <a16:creationId xmlns:a16="http://schemas.microsoft.com/office/drawing/2014/main" id="{D6E88618-C918-37A4-6D2D-92CC3A8AB69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98C6D731-5C8B-B19C-517F-34CFA10610DC}"/>
              </a:ext>
            </a:extLst>
          </p:cNvPr>
          <p:cNvSpPr>
            <a:spLocks noGrp="1"/>
          </p:cNvSpPr>
          <p:nvPr>
            <p:ph type="sldNum" sz="quarter" idx="12"/>
          </p:nvPr>
        </p:nvSpPr>
        <p:spPr/>
        <p:txBody>
          <a:bodyPr/>
          <a:lstStyle/>
          <a:p>
            <a:fld id="{70C12960-6E85-460F-B6E3-5B82CB31AF3D}" type="slidenum">
              <a:rPr lang="en-US" dirty="0"/>
              <a:t>2</a:t>
            </a:fld>
            <a:endParaRPr lang="en-US"/>
          </a:p>
        </p:txBody>
      </p:sp>
    </p:spTree>
    <p:extLst>
      <p:ext uri="{BB962C8B-B14F-4D97-AF65-F5344CB8AC3E}">
        <p14:creationId xmlns:p14="http://schemas.microsoft.com/office/powerpoint/2010/main" val="385052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9769-A45D-CB08-4A27-5C26A3399C4E}"/>
              </a:ext>
            </a:extLst>
          </p:cNvPr>
          <p:cNvSpPr>
            <a:spLocks noGrp="1"/>
          </p:cNvSpPr>
          <p:nvPr>
            <p:ph type="title"/>
          </p:nvPr>
        </p:nvSpPr>
        <p:spPr/>
        <p:txBody>
          <a:bodyPr/>
          <a:lstStyle/>
          <a:p>
            <a:r>
              <a:rPr lang="en-US"/>
              <a:t>Sponsor's Challenge</a:t>
            </a:r>
          </a:p>
        </p:txBody>
      </p:sp>
      <p:sp>
        <p:nvSpPr>
          <p:cNvPr id="3" name="Content Placeholder 2">
            <a:extLst>
              <a:ext uri="{FF2B5EF4-FFF2-40B4-BE49-F238E27FC236}">
                <a16:creationId xmlns:a16="http://schemas.microsoft.com/office/drawing/2014/main" id="{04E9092B-8260-0E20-0D21-774E6D367BA6}"/>
              </a:ext>
            </a:extLst>
          </p:cNvPr>
          <p:cNvSpPr>
            <a:spLocks noGrp="1"/>
          </p:cNvSpPr>
          <p:nvPr>
            <p:ph idx="1"/>
          </p:nvPr>
        </p:nvSpPr>
        <p:spPr/>
        <p:txBody>
          <a:bodyPr vert="horz" lIns="91440" tIns="45720" rIns="91440" bIns="45720" rtlCol="0" anchor="t">
            <a:normAutofit/>
          </a:bodyPr>
          <a:lstStyle/>
          <a:p>
            <a:r>
              <a:rPr lang="en-US"/>
              <a:t>Create this chatbot to assist Auburn members with crafting an accessible document. Specifically, Word, PowerPoint, and PDF files.</a:t>
            </a:r>
          </a:p>
          <a:p>
            <a:r>
              <a:rPr lang="en-US"/>
              <a:t>Takes in files and replies with areas that need to be fixed and/or a document that has those fixes in place.</a:t>
            </a:r>
          </a:p>
        </p:txBody>
      </p:sp>
      <p:sp>
        <p:nvSpPr>
          <p:cNvPr id="4" name="Date Placeholder 3">
            <a:extLst>
              <a:ext uri="{FF2B5EF4-FFF2-40B4-BE49-F238E27FC236}">
                <a16:creationId xmlns:a16="http://schemas.microsoft.com/office/drawing/2014/main" id="{D177FE57-5A50-50AD-FCD6-D997E1C8D187}"/>
              </a:ext>
            </a:extLst>
          </p:cNvPr>
          <p:cNvSpPr>
            <a:spLocks noGrp="1"/>
          </p:cNvSpPr>
          <p:nvPr>
            <p:ph type="dt" sz="half" idx="10"/>
          </p:nvPr>
        </p:nvSpPr>
        <p:spPr/>
        <p:txBody>
          <a:bodyPr/>
          <a:lstStyle/>
          <a:p>
            <a:fld id="{14C1F233-0406-406F-AE23-91E949DA019B}" type="datetime1">
              <a:rPr lang="en-US"/>
              <a:t>9/10/2025</a:t>
            </a:fld>
            <a:endParaRPr lang="en-US"/>
          </a:p>
        </p:txBody>
      </p:sp>
      <p:sp>
        <p:nvSpPr>
          <p:cNvPr id="5" name="Footer Placeholder 4">
            <a:extLst>
              <a:ext uri="{FF2B5EF4-FFF2-40B4-BE49-F238E27FC236}">
                <a16:creationId xmlns:a16="http://schemas.microsoft.com/office/drawing/2014/main" id="{DB34A546-9C19-0F97-7F57-B69B67E7936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DB91D0F-7DDA-2FE2-6BCC-44386287033B}"/>
              </a:ext>
            </a:extLst>
          </p:cNvPr>
          <p:cNvSpPr>
            <a:spLocks noGrp="1"/>
          </p:cNvSpPr>
          <p:nvPr>
            <p:ph type="sldNum" sz="quarter" idx="12"/>
          </p:nvPr>
        </p:nvSpPr>
        <p:spPr/>
        <p:txBody>
          <a:bodyPr/>
          <a:lstStyle/>
          <a:p>
            <a:fld id="{70C12960-6E85-460F-B6E3-5B82CB31AF3D}" type="slidenum">
              <a:rPr lang="en-US" dirty="0"/>
              <a:t>3</a:t>
            </a:fld>
            <a:endParaRPr lang="en-US"/>
          </a:p>
        </p:txBody>
      </p:sp>
    </p:spTree>
    <p:extLst>
      <p:ext uri="{BB962C8B-B14F-4D97-AF65-F5344CB8AC3E}">
        <p14:creationId xmlns:p14="http://schemas.microsoft.com/office/powerpoint/2010/main" val="27496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6F8EC-FFDE-DA04-E10F-802C5F4D2141}"/>
              </a:ext>
            </a:extLst>
          </p:cNvPr>
          <p:cNvSpPr>
            <a:spLocks noGrp="1"/>
          </p:cNvSpPr>
          <p:nvPr>
            <p:ph type="title"/>
          </p:nvPr>
        </p:nvSpPr>
        <p:spPr/>
        <p:txBody>
          <a:bodyPr/>
          <a:lstStyle/>
          <a:p>
            <a:r>
              <a:rPr lang="en-US"/>
              <a:t>System Metaphor</a:t>
            </a:r>
          </a:p>
        </p:txBody>
      </p:sp>
      <p:sp>
        <p:nvSpPr>
          <p:cNvPr id="3" name="Content Placeholder 2">
            <a:extLst>
              <a:ext uri="{FF2B5EF4-FFF2-40B4-BE49-F238E27FC236}">
                <a16:creationId xmlns:a16="http://schemas.microsoft.com/office/drawing/2014/main" id="{86089288-7595-15D1-745C-DAC3A0ABF905}"/>
              </a:ext>
            </a:extLst>
          </p:cNvPr>
          <p:cNvSpPr>
            <a:spLocks noGrp="1"/>
          </p:cNvSpPr>
          <p:nvPr>
            <p:ph idx="1"/>
          </p:nvPr>
        </p:nvSpPr>
        <p:spPr/>
        <p:txBody>
          <a:bodyPr vert="horz" lIns="91440" tIns="45720" rIns="91440" bIns="45720" rtlCol="0" anchor="t">
            <a:normAutofit/>
          </a:bodyPr>
          <a:lstStyle/>
          <a:p>
            <a:r>
              <a:rPr lang="en-US">
                <a:ea typeface="+mn-lt"/>
                <a:cs typeface="+mn-lt"/>
              </a:rPr>
              <a:t>To design and create a system which can fix and identify accessibility issues from an uploaded PDF, Word</a:t>
            </a:r>
            <a:r>
              <a:rPr lang="en-US"/>
              <a:t> </a:t>
            </a:r>
            <a:r>
              <a:rPr lang="en-US">
                <a:ea typeface="+mn-lt"/>
                <a:cs typeface="+mn-lt"/>
              </a:rPr>
              <a:t>Document, or PowerPoint</a:t>
            </a:r>
            <a:endParaRPr lang="en-US"/>
          </a:p>
        </p:txBody>
      </p:sp>
      <p:sp>
        <p:nvSpPr>
          <p:cNvPr id="4" name="Date Placeholder 3">
            <a:extLst>
              <a:ext uri="{FF2B5EF4-FFF2-40B4-BE49-F238E27FC236}">
                <a16:creationId xmlns:a16="http://schemas.microsoft.com/office/drawing/2014/main" id="{6591412C-37C1-E119-76C8-4893A26885F6}"/>
              </a:ext>
            </a:extLst>
          </p:cNvPr>
          <p:cNvSpPr>
            <a:spLocks noGrp="1"/>
          </p:cNvSpPr>
          <p:nvPr>
            <p:ph type="dt" sz="half" idx="10"/>
          </p:nvPr>
        </p:nvSpPr>
        <p:spPr/>
        <p:txBody>
          <a:bodyPr/>
          <a:lstStyle/>
          <a:p>
            <a:fld id="{139D0603-B9AF-2249-98C4-526FDC48B57A}" type="datetime1">
              <a:rPr lang="en-US" smtClean="0"/>
              <a:t>9/10/2025</a:t>
            </a:fld>
            <a:endParaRPr lang="en-US"/>
          </a:p>
        </p:txBody>
      </p:sp>
      <p:sp>
        <p:nvSpPr>
          <p:cNvPr id="5" name="Footer Placeholder 4">
            <a:extLst>
              <a:ext uri="{FF2B5EF4-FFF2-40B4-BE49-F238E27FC236}">
                <a16:creationId xmlns:a16="http://schemas.microsoft.com/office/drawing/2014/main" id="{40F7B855-E42A-F2B7-EC03-1CFACFD369D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1D6BC9A-587B-1A8A-7700-FA251BB49843}"/>
              </a:ext>
            </a:extLst>
          </p:cNvPr>
          <p:cNvSpPr>
            <a:spLocks noGrp="1"/>
          </p:cNvSpPr>
          <p:nvPr>
            <p:ph type="sldNum" sz="quarter" idx="12"/>
          </p:nvPr>
        </p:nvSpPr>
        <p:spPr/>
        <p:txBody>
          <a:bodyPr/>
          <a:lstStyle/>
          <a:p>
            <a:fld id="{70C12960-6E85-460F-B6E3-5B82CB31AF3D}" type="slidenum">
              <a:rPr lang="en-US" smtClean="0"/>
              <a:t>4</a:t>
            </a:fld>
            <a:endParaRPr lang="en-US"/>
          </a:p>
        </p:txBody>
      </p:sp>
    </p:spTree>
    <p:extLst>
      <p:ext uri="{BB962C8B-B14F-4D97-AF65-F5344CB8AC3E}">
        <p14:creationId xmlns:p14="http://schemas.microsoft.com/office/powerpoint/2010/main" val="177584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C4BC2-8AAA-4AE8-BF9A-0A7914301DC2}"/>
              </a:ext>
            </a:extLst>
          </p:cNvPr>
          <p:cNvSpPr>
            <a:spLocks noGrp="1"/>
          </p:cNvSpPr>
          <p:nvPr>
            <p:ph type="title"/>
          </p:nvPr>
        </p:nvSpPr>
        <p:spPr/>
        <p:txBody>
          <a:bodyPr/>
          <a:lstStyle/>
          <a:p>
            <a:r>
              <a:rPr lang="en-US"/>
              <a:t>Cycle Intent</a:t>
            </a:r>
          </a:p>
        </p:txBody>
      </p:sp>
      <p:sp>
        <p:nvSpPr>
          <p:cNvPr id="3" name="Content Placeholder 2">
            <a:extLst>
              <a:ext uri="{FF2B5EF4-FFF2-40B4-BE49-F238E27FC236}">
                <a16:creationId xmlns:a16="http://schemas.microsoft.com/office/drawing/2014/main" id="{1C5682CD-9CBF-7162-BA0D-089A048D4E5B}"/>
              </a:ext>
            </a:extLst>
          </p:cNvPr>
          <p:cNvSpPr>
            <a:spLocks noGrp="1"/>
          </p:cNvSpPr>
          <p:nvPr>
            <p:ph idx="1"/>
          </p:nvPr>
        </p:nvSpPr>
        <p:spPr/>
        <p:txBody>
          <a:bodyPr/>
          <a:lstStyle/>
          <a:p>
            <a:r>
              <a:rPr lang="en-US"/>
              <a:t>Our team’s intent for this spike is to develop a design for a device that will upload documents to a server for a user, process the document for accessibility issues, and return a display a list of things that it finds wrong with the assignment. We also want to get a start to begin our backend service which will allow a user to fix and identify issues from a PDF file of their selection. </a:t>
            </a:r>
          </a:p>
        </p:txBody>
      </p:sp>
      <p:sp>
        <p:nvSpPr>
          <p:cNvPr id="4" name="Date Placeholder 3">
            <a:extLst>
              <a:ext uri="{FF2B5EF4-FFF2-40B4-BE49-F238E27FC236}">
                <a16:creationId xmlns:a16="http://schemas.microsoft.com/office/drawing/2014/main" id="{809D0592-EB5E-4662-7BF3-BF05E0A900D0}"/>
              </a:ext>
            </a:extLst>
          </p:cNvPr>
          <p:cNvSpPr>
            <a:spLocks noGrp="1"/>
          </p:cNvSpPr>
          <p:nvPr>
            <p:ph type="dt" sz="half" idx="10"/>
          </p:nvPr>
        </p:nvSpPr>
        <p:spPr/>
        <p:txBody>
          <a:bodyPr/>
          <a:lstStyle/>
          <a:p>
            <a:fld id="{30534AC6-EA7E-AA4F-8CD6-C5AC6AECDA69}" type="datetime1">
              <a:rPr lang="en-US" smtClean="0"/>
              <a:t>9/10/2025</a:t>
            </a:fld>
            <a:endParaRPr lang="en-US"/>
          </a:p>
        </p:txBody>
      </p:sp>
      <p:sp>
        <p:nvSpPr>
          <p:cNvPr id="5" name="Footer Placeholder 4">
            <a:extLst>
              <a:ext uri="{FF2B5EF4-FFF2-40B4-BE49-F238E27FC236}">
                <a16:creationId xmlns:a16="http://schemas.microsoft.com/office/drawing/2014/main" id="{303253DE-5644-2414-9640-1FF5E8D6095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2CC6837-0869-2AEB-0435-CCE9132A2667}"/>
              </a:ext>
            </a:extLst>
          </p:cNvPr>
          <p:cNvSpPr>
            <a:spLocks noGrp="1"/>
          </p:cNvSpPr>
          <p:nvPr>
            <p:ph type="sldNum" sz="quarter" idx="12"/>
          </p:nvPr>
        </p:nvSpPr>
        <p:spPr/>
        <p:txBody>
          <a:bodyPr/>
          <a:lstStyle/>
          <a:p>
            <a:fld id="{70C12960-6E85-460F-B6E3-5B82CB31AF3D}" type="slidenum">
              <a:rPr lang="en-US" smtClean="0"/>
              <a:t>5</a:t>
            </a:fld>
            <a:endParaRPr lang="en-US"/>
          </a:p>
        </p:txBody>
      </p:sp>
    </p:spTree>
    <p:extLst>
      <p:ext uri="{BB962C8B-B14F-4D97-AF65-F5344CB8AC3E}">
        <p14:creationId xmlns:p14="http://schemas.microsoft.com/office/powerpoint/2010/main" val="3996128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DBDB-F21C-BE8A-1C04-C3B3F9BDB8B1}"/>
              </a:ext>
            </a:extLst>
          </p:cNvPr>
          <p:cNvSpPr>
            <a:spLocks noGrp="1"/>
          </p:cNvSpPr>
          <p:nvPr>
            <p:ph type="title"/>
          </p:nvPr>
        </p:nvSpPr>
        <p:spPr/>
        <p:txBody>
          <a:bodyPr/>
          <a:lstStyle/>
          <a:p>
            <a:r>
              <a:rPr lang="en-US">
                <a:ea typeface="+mj-lt"/>
                <a:cs typeface="+mj-lt"/>
              </a:rPr>
              <a:t>Design Decision:</a:t>
            </a:r>
            <a:endParaRPr lang="en-US"/>
          </a:p>
        </p:txBody>
      </p:sp>
      <p:sp>
        <p:nvSpPr>
          <p:cNvPr id="3" name="Content Placeholder 2">
            <a:extLst>
              <a:ext uri="{FF2B5EF4-FFF2-40B4-BE49-F238E27FC236}">
                <a16:creationId xmlns:a16="http://schemas.microsoft.com/office/drawing/2014/main" id="{0EF71FF4-8F2A-B4CC-D3E4-47CBEC787BD6}"/>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We designed our system to process PDFs, PowerPoints, and Word documents in a secure and consistent way. Files are uploaded through the front end and sent to the backend, where all processing takes place so that sensitive details, like API keys, remain protected. Because each format is different, we handle them separately. PDFs are sent to Adobe’s PDF Accessibility Checker and Tagger for reliable accessibility checks and tagging. Word documents are not fully supported yet, but for now we either convert them to PDFs for Adobe processing or use Python to check for accessibility issues. PowerPoints also return an error, but we run partial checks with Python to provide as much feedback as possible. Once processing is complete, results are returned to the front end for display, with an option to download the updated file. This design ensures that we can provide accurate results now while building a foundation to expand support for Word and PowerPoint files in the future.</a:t>
            </a:r>
            <a:endParaRPr lang="en-US"/>
          </a:p>
        </p:txBody>
      </p:sp>
      <p:sp>
        <p:nvSpPr>
          <p:cNvPr id="4" name="Date Placeholder 3">
            <a:extLst>
              <a:ext uri="{FF2B5EF4-FFF2-40B4-BE49-F238E27FC236}">
                <a16:creationId xmlns:a16="http://schemas.microsoft.com/office/drawing/2014/main" id="{5A7DECA4-9FA6-C78F-E02A-2E09F6750023}"/>
              </a:ext>
            </a:extLst>
          </p:cNvPr>
          <p:cNvSpPr>
            <a:spLocks noGrp="1"/>
          </p:cNvSpPr>
          <p:nvPr>
            <p:ph type="dt" sz="half" idx="10"/>
          </p:nvPr>
        </p:nvSpPr>
        <p:spPr/>
        <p:txBody>
          <a:bodyPr/>
          <a:lstStyle/>
          <a:p>
            <a:fld id="{2F784ED3-36DA-434A-A46A-3498AE4DBA63}" type="datetime1">
              <a:rPr lang="en-US"/>
              <a:t>9/10/2025</a:t>
            </a:fld>
            <a:endParaRPr lang="en-US"/>
          </a:p>
        </p:txBody>
      </p:sp>
      <p:sp>
        <p:nvSpPr>
          <p:cNvPr id="5" name="Footer Placeholder 4">
            <a:extLst>
              <a:ext uri="{FF2B5EF4-FFF2-40B4-BE49-F238E27FC236}">
                <a16:creationId xmlns:a16="http://schemas.microsoft.com/office/drawing/2014/main" id="{3057C3D7-44EE-47D9-0884-E0346362074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7F1C887-9016-A241-E13D-641CB3B3B5C6}"/>
              </a:ext>
            </a:extLst>
          </p:cNvPr>
          <p:cNvSpPr>
            <a:spLocks noGrp="1"/>
          </p:cNvSpPr>
          <p:nvPr>
            <p:ph type="sldNum" sz="quarter" idx="12"/>
          </p:nvPr>
        </p:nvSpPr>
        <p:spPr/>
        <p:txBody>
          <a:bodyPr/>
          <a:lstStyle/>
          <a:p>
            <a:fld id="{70C12960-6E85-460F-B6E3-5B82CB31AF3D}" type="slidenum">
              <a:rPr lang="en-US" dirty="0"/>
              <a:t>6</a:t>
            </a:fld>
            <a:endParaRPr lang="en-US"/>
          </a:p>
        </p:txBody>
      </p:sp>
    </p:spTree>
    <p:extLst>
      <p:ext uri="{BB962C8B-B14F-4D97-AF65-F5344CB8AC3E}">
        <p14:creationId xmlns:p14="http://schemas.microsoft.com/office/powerpoint/2010/main" val="176906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6D74-2ACB-22EF-6EAE-A565A610F2AD}"/>
              </a:ext>
            </a:extLst>
          </p:cNvPr>
          <p:cNvSpPr>
            <a:spLocks noGrp="1"/>
          </p:cNvSpPr>
          <p:nvPr>
            <p:ph type="title"/>
          </p:nvPr>
        </p:nvSpPr>
        <p:spPr/>
        <p:txBody>
          <a:bodyPr/>
          <a:lstStyle/>
          <a:p>
            <a:r>
              <a:rPr lang="en-US"/>
              <a:t>User Stories</a:t>
            </a:r>
          </a:p>
        </p:txBody>
      </p:sp>
      <p:sp>
        <p:nvSpPr>
          <p:cNvPr id="3" name="Content Placeholder 2">
            <a:extLst>
              <a:ext uri="{FF2B5EF4-FFF2-40B4-BE49-F238E27FC236}">
                <a16:creationId xmlns:a16="http://schemas.microsoft.com/office/drawing/2014/main" id="{16FC42A5-27D1-01BF-209B-2505303F7153}"/>
              </a:ext>
            </a:extLst>
          </p:cNvPr>
          <p:cNvSpPr>
            <a:spLocks noGrp="1"/>
          </p:cNvSpPr>
          <p:nvPr>
            <p:ph idx="1"/>
          </p:nvPr>
        </p:nvSpPr>
        <p:spPr/>
        <p:txBody>
          <a:bodyPr vert="horz" lIns="91440" tIns="45720" rIns="91440" bIns="45720" rtlCol="0" anchor="t">
            <a:normAutofit fontScale="70000" lnSpcReduction="20000"/>
          </a:bodyPr>
          <a:lstStyle/>
          <a:p>
            <a:r>
              <a:rPr lang="en-US"/>
              <a:t>Upload documents from a file selection</a:t>
            </a:r>
          </a:p>
          <a:p>
            <a:r>
              <a:rPr lang="en-US"/>
              <a:t>Send PDF to Back-End for Accessibility Processing</a:t>
            </a:r>
          </a:p>
          <a:p>
            <a:r>
              <a:rPr lang="en-US"/>
              <a:t>Display Uploaded PDF and Accessibility Results</a:t>
            </a:r>
          </a:p>
          <a:p>
            <a:r>
              <a:rPr lang="en-US">
                <a:ea typeface="+mn-lt"/>
                <a:cs typeface="+mn-lt"/>
              </a:rPr>
              <a:t>Alternative text for images and figures</a:t>
            </a:r>
            <a:endParaRPr lang="en-US"/>
          </a:p>
          <a:p>
            <a:r>
              <a:rPr lang="en-US"/>
              <a:t>Accessible headings and navigation</a:t>
            </a:r>
          </a:p>
          <a:p>
            <a:r>
              <a:rPr lang="en-US"/>
              <a:t>File upload and format handling</a:t>
            </a:r>
          </a:p>
          <a:p>
            <a:r>
              <a:rPr lang="en-US">
                <a:ea typeface="+mn-lt"/>
                <a:cs typeface="+mn-lt"/>
              </a:rPr>
              <a:t>Secure backend processing </a:t>
            </a:r>
            <a:endParaRPr lang="en-US"/>
          </a:p>
          <a:p>
            <a:r>
              <a:rPr lang="en-US"/>
              <a:t>Results display on frontend</a:t>
            </a:r>
          </a:p>
          <a:p>
            <a:r>
              <a:rPr lang="en-US"/>
              <a:t>Error handling and messaging</a:t>
            </a:r>
          </a:p>
          <a:p>
            <a:r>
              <a:rPr lang="en-US"/>
              <a:t>App performance and responsiveness</a:t>
            </a:r>
          </a:p>
        </p:txBody>
      </p:sp>
      <p:sp>
        <p:nvSpPr>
          <p:cNvPr id="4" name="Date Placeholder 3">
            <a:extLst>
              <a:ext uri="{FF2B5EF4-FFF2-40B4-BE49-F238E27FC236}">
                <a16:creationId xmlns:a16="http://schemas.microsoft.com/office/drawing/2014/main" id="{C3797653-B726-8CB6-EC9D-40C1D5026F71}"/>
              </a:ext>
            </a:extLst>
          </p:cNvPr>
          <p:cNvSpPr>
            <a:spLocks noGrp="1"/>
          </p:cNvSpPr>
          <p:nvPr>
            <p:ph type="dt" sz="half" idx="10"/>
          </p:nvPr>
        </p:nvSpPr>
        <p:spPr/>
        <p:txBody>
          <a:bodyPr/>
          <a:lstStyle/>
          <a:p>
            <a:fld id="{642DBFF4-8C0A-5A4A-B5B0-0BAF912AC014}" type="datetime1">
              <a:rPr lang="en-US" smtClean="0"/>
              <a:t>9/10/2025</a:t>
            </a:fld>
            <a:endParaRPr lang="en-US"/>
          </a:p>
        </p:txBody>
      </p:sp>
      <p:sp>
        <p:nvSpPr>
          <p:cNvPr id="5" name="Footer Placeholder 4">
            <a:extLst>
              <a:ext uri="{FF2B5EF4-FFF2-40B4-BE49-F238E27FC236}">
                <a16:creationId xmlns:a16="http://schemas.microsoft.com/office/drawing/2014/main" id="{C38436D2-E2A7-F89F-D603-DC2C790C26FA}"/>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D8AFAE9-FEBE-3F93-712D-81B20D465883}"/>
              </a:ext>
            </a:extLst>
          </p:cNvPr>
          <p:cNvSpPr>
            <a:spLocks noGrp="1"/>
          </p:cNvSpPr>
          <p:nvPr>
            <p:ph type="sldNum" sz="quarter" idx="12"/>
          </p:nvPr>
        </p:nvSpPr>
        <p:spPr/>
        <p:txBody>
          <a:bodyPr/>
          <a:lstStyle/>
          <a:p>
            <a:fld id="{70C12960-6E85-460F-B6E3-5B82CB31AF3D}" type="slidenum">
              <a:rPr lang="en-US" smtClean="0"/>
              <a:t>7</a:t>
            </a:fld>
            <a:endParaRPr lang="en-US"/>
          </a:p>
        </p:txBody>
      </p:sp>
    </p:spTree>
    <p:extLst>
      <p:ext uri="{BB962C8B-B14F-4D97-AF65-F5344CB8AC3E}">
        <p14:creationId xmlns:p14="http://schemas.microsoft.com/office/powerpoint/2010/main" val="352841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4D34-41EC-CDA3-120C-BBB0FAD4AF5D}"/>
              </a:ext>
            </a:extLst>
          </p:cNvPr>
          <p:cNvSpPr>
            <a:spLocks noGrp="1"/>
          </p:cNvSpPr>
          <p:nvPr>
            <p:ph type="title"/>
          </p:nvPr>
        </p:nvSpPr>
        <p:spPr/>
        <p:txBody>
          <a:bodyPr/>
          <a:lstStyle/>
          <a:p>
            <a:r>
              <a:rPr lang="en-US"/>
              <a:t>Ideas</a:t>
            </a:r>
          </a:p>
        </p:txBody>
      </p:sp>
      <p:sp>
        <p:nvSpPr>
          <p:cNvPr id="3" name="Content Placeholder 2">
            <a:extLst>
              <a:ext uri="{FF2B5EF4-FFF2-40B4-BE49-F238E27FC236}">
                <a16:creationId xmlns:a16="http://schemas.microsoft.com/office/drawing/2014/main" id="{35D65493-FB25-1A7E-7454-0F130D97E55D}"/>
              </a:ext>
            </a:extLst>
          </p:cNvPr>
          <p:cNvSpPr>
            <a:spLocks noGrp="1"/>
          </p:cNvSpPr>
          <p:nvPr>
            <p:ph idx="1"/>
          </p:nvPr>
        </p:nvSpPr>
        <p:spPr/>
        <p:txBody>
          <a:bodyPr vert="horz" lIns="91440" tIns="45720" rIns="91440" bIns="45720" rtlCol="0" anchor="t">
            <a:normAutofit fontScale="92500" lnSpcReduction="20000"/>
          </a:bodyPr>
          <a:lstStyle/>
          <a:p>
            <a:r>
              <a:rPr lang="en-US"/>
              <a:t>Adobe API, </a:t>
            </a:r>
            <a:r>
              <a:rPr lang="en-US">
                <a:hlinkClick r:id="rId3"/>
              </a:rPr>
              <a:t>https</a:t>
            </a:r>
            <a:r>
              <a:rPr lang="en-US">
                <a:ea typeface="+mn-lt"/>
                <a:cs typeface="+mn-lt"/>
                <a:hlinkClick r:id="rId3"/>
              </a:rPr>
              <a:t>://developer.adobe.com/document-services/apis/pdf-accessibility-auto-tag/</a:t>
            </a:r>
            <a:endParaRPr lang="en-US">
              <a:ea typeface="+mn-lt"/>
              <a:cs typeface="+mn-lt"/>
            </a:endParaRPr>
          </a:p>
          <a:p>
            <a:r>
              <a:rPr lang="en-US"/>
              <a:t>SSO login</a:t>
            </a:r>
          </a:p>
          <a:p>
            <a:r>
              <a:rPr lang="en-US"/>
              <a:t>Drag and drop</a:t>
            </a:r>
          </a:p>
          <a:p>
            <a:r>
              <a:rPr lang="en-US"/>
              <a:t>Seeing where we can expand upon Microsoft's Accessibility Checker</a:t>
            </a:r>
          </a:p>
          <a:p>
            <a:r>
              <a:rPr lang="en-US"/>
              <a:t>Taking use of the accessible templates provided by Microsoft, </a:t>
            </a:r>
            <a:r>
              <a:rPr lang="en-US">
                <a:hlinkClick r:id="rId4"/>
              </a:rPr>
              <a:t>https</a:t>
            </a:r>
            <a:r>
              <a:rPr lang="en-US">
                <a:ea typeface="+mn-lt"/>
                <a:cs typeface="+mn-lt"/>
                <a:hlinkClick r:id="rId4"/>
              </a:rPr>
              <a:t>://support.microsoft.com/en-us/office/get-accessible-templates-for-office-ca086caa-2bd2-4ac8-8c12-4cd495bd4d76</a:t>
            </a:r>
            <a:endParaRPr lang="en-US"/>
          </a:p>
          <a:p>
            <a:r>
              <a:rPr lang="en-US"/>
              <a:t>Implementing more Python-based work for Word documents (as recommended by our sponsors)</a:t>
            </a:r>
          </a:p>
        </p:txBody>
      </p:sp>
      <p:sp>
        <p:nvSpPr>
          <p:cNvPr id="4" name="Date Placeholder 3">
            <a:extLst>
              <a:ext uri="{FF2B5EF4-FFF2-40B4-BE49-F238E27FC236}">
                <a16:creationId xmlns:a16="http://schemas.microsoft.com/office/drawing/2014/main" id="{E4F4FF19-0892-661F-2769-0EA7469DA453}"/>
              </a:ext>
            </a:extLst>
          </p:cNvPr>
          <p:cNvSpPr>
            <a:spLocks noGrp="1"/>
          </p:cNvSpPr>
          <p:nvPr>
            <p:ph type="dt" sz="half" idx="10"/>
          </p:nvPr>
        </p:nvSpPr>
        <p:spPr/>
        <p:txBody>
          <a:bodyPr/>
          <a:lstStyle/>
          <a:p>
            <a:fld id="{11B40C3B-C766-4E41-9A98-A5F9B10235B8}" type="datetime1">
              <a:rPr lang="en-US"/>
              <a:t>9/10/2025</a:t>
            </a:fld>
            <a:endParaRPr lang="en-US"/>
          </a:p>
        </p:txBody>
      </p:sp>
      <p:sp>
        <p:nvSpPr>
          <p:cNvPr id="5" name="Footer Placeholder 4">
            <a:extLst>
              <a:ext uri="{FF2B5EF4-FFF2-40B4-BE49-F238E27FC236}">
                <a16:creationId xmlns:a16="http://schemas.microsoft.com/office/drawing/2014/main" id="{427F67D3-F6EC-32F0-E347-15E2C225013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AAB78F9-5728-55C5-9BC3-D4FBA889009C}"/>
              </a:ext>
            </a:extLst>
          </p:cNvPr>
          <p:cNvSpPr>
            <a:spLocks noGrp="1"/>
          </p:cNvSpPr>
          <p:nvPr>
            <p:ph type="sldNum" sz="quarter" idx="12"/>
          </p:nvPr>
        </p:nvSpPr>
        <p:spPr/>
        <p:txBody>
          <a:bodyPr/>
          <a:lstStyle/>
          <a:p>
            <a:fld id="{70C12960-6E85-460F-B6E3-5B82CB31AF3D}" type="slidenum">
              <a:rPr lang="en-US" dirty="0"/>
              <a:t>8</a:t>
            </a:fld>
            <a:endParaRPr lang="en-US"/>
          </a:p>
        </p:txBody>
      </p:sp>
    </p:spTree>
    <p:extLst>
      <p:ext uri="{BB962C8B-B14F-4D97-AF65-F5344CB8AC3E}">
        <p14:creationId xmlns:p14="http://schemas.microsoft.com/office/powerpoint/2010/main" val="1439951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BBDF0-CF87-C50F-F585-0BDAFF7ED66D}"/>
              </a:ext>
            </a:extLst>
          </p:cNvPr>
          <p:cNvSpPr>
            <a:spLocks noGrp="1"/>
          </p:cNvSpPr>
          <p:nvPr>
            <p:ph type="title"/>
          </p:nvPr>
        </p:nvSpPr>
        <p:spPr/>
        <p:txBody>
          <a:bodyPr/>
          <a:lstStyle/>
          <a:p>
            <a:r>
              <a:rPr lang="en-US"/>
              <a:t>Memoranda</a:t>
            </a:r>
          </a:p>
        </p:txBody>
      </p:sp>
      <p:sp>
        <p:nvSpPr>
          <p:cNvPr id="3" name="Content Placeholder 2">
            <a:extLst>
              <a:ext uri="{FF2B5EF4-FFF2-40B4-BE49-F238E27FC236}">
                <a16:creationId xmlns:a16="http://schemas.microsoft.com/office/drawing/2014/main" id="{9E330D82-8EE1-763A-D317-A39B6B18EB7B}"/>
              </a:ext>
            </a:extLst>
          </p:cNvPr>
          <p:cNvSpPr>
            <a:spLocks noGrp="1"/>
          </p:cNvSpPr>
          <p:nvPr>
            <p:ph idx="1"/>
          </p:nvPr>
        </p:nvSpPr>
        <p:spPr/>
        <p:txBody>
          <a:bodyPr vert="horz" lIns="91440" tIns="45720" rIns="91440" bIns="45720" rtlCol="0" anchor="t">
            <a:normAutofit fontScale="92500" lnSpcReduction="20000"/>
          </a:bodyPr>
          <a:lstStyle/>
          <a:p>
            <a:r>
              <a:rPr lang="en-US"/>
              <a:t>Created a team Discord and emailed our sponsor</a:t>
            </a:r>
          </a:p>
          <a:p>
            <a:r>
              <a:rPr lang="en-US"/>
              <a:t>Created the Architectural Spike document</a:t>
            </a:r>
          </a:p>
          <a:p>
            <a:r>
              <a:rPr lang="en-US"/>
              <a:t>Met with our sponsor and figured out our project</a:t>
            </a:r>
          </a:p>
          <a:p>
            <a:r>
              <a:rPr lang="en-US"/>
              <a:t>Created a Teams chat with both the group members and the sponsors</a:t>
            </a:r>
          </a:p>
          <a:p>
            <a:r>
              <a:rPr lang="en-US"/>
              <a:t>Created a GitHub for all of our group work</a:t>
            </a:r>
          </a:p>
          <a:p>
            <a:r>
              <a:rPr lang="en-US"/>
              <a:t>Created backend code for processing a file using the Adobe PDF tagger API</a:t>
            </a:r>
          </a:p>
          <a:p>
            <a:r>
              <a:rPr lang="en-US"/>
              <a:t>Worked on the demo presentation</a:t>
            </a:r>
          </a:p>
          <a:p>
            <a:r>
              <a:rPr lang="en-US"/>
              <a:t>Created a format for signing in</a:t>
            </a:r>
          </a:p>
        </p:txBody>
      </p:sp>
      <p:sp>
        <p:nvSpPr>
          <p:cNvPr id="4" name="Date Placeholder 3">
            <a:extLst>
              <a:ext uri="{FF2B5EF4-FFF2-40B4-BE49-F238E27FC236}">
                <a16:creationId xmlns:a16="http://schemas.microsoft.com/office/drawing/2014/main" id="{46D2051C-189B-C191-CD47-3DA999869067}"/>
              </a:ext>
            </a:extLst>
          </p:cNvPr>
          <p:cNvSpPr>
            <a:spLocks noGrp="1"/>
          </p:cNvSpPr>
          <p:nvPr>
            <p:ph type="dt" sz="half" idx="10"/>
          </p:nvPr>
        </p:nvSpPr>
        <p:spPr/>
        <p:txBody>
          <a:bodyPr/>
          <a:lstStyle/>
          <a:p>
            <a:fld id="{904C5504-E480-4164-9636-130566A1777C}" type="datetime1">
              <a:rPr lang="en-US"/>
              <a:t>9/10/2025</a:t>
            </a:fld>
            <a:endParaRPr lang="en-US"/>
          </a:p>
        </p:txBody>
      </p:sp>
      <p:sp>
        <p:nvSpPr>
          <p:cNvPr id="5" name="Footer Placeholder 4">
            <a:extLst>
              <a:ext uri="{FF2B5EF4-FFF2-40B4-BE49-F238E27FC236}">
                <a16:creationId xmlns:a16="http://schemas.microsoft.com/office/drawing/2014/main" id="{A3E80ED6-D205-A8A6-4B1C-891C52A9E0D6}"/>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053AD302-D5FB-172D-63AA-D4E2F9FC8600}"/>
              </a:ext>
            </a:extLst>
          </p:cNvPr>
          <p:cNvSpPr>
            <a:spLocks noGrp="1"/>
          </p:cNvSpPr>
          <p:nvPr>
            <p:ph type="sldNum" sz="quarter" idx="12"/>
          </p:nvPr>
        </p:nvSpPr>
        <p:spPr/>
        <p:txBody>
          <a:bodyPr/>
          <a:lstStyle/>
          <a:p>
            <a:fld id="{70C12960-6E85-460F-B6E3-5B82CB31AF3D}" type="slidenum">
              <a:rPr lang="en-US" dirty="0"/>
              <a:t>9</a:t>
            </a:fld>
            <a:endParaRPr lang="en-US"/>
          </a:p>
        </p:txBody>
      </p:sp>
    </p:spTree>
    <p:extLst>
      <p:ext uri="{BB962C8B-B14F-4D97-AF65-F5344CB8AC3E}">
        <p14:creationId xmlns:p14="http://schemas.microsoft.com/office/powerpoint/2010/main" val="3385804878"/>
      </p:ext>
    </p:extLst>
  </p:cSld>
  <p:clrMapOvr>
    <a:masterClrMapping/>
  </p:clrMapOvr>
</p:sld>
</file>

<file path=ppt/theme/theme1.xml><?xml version="1.0" encoding="utf-8"?>
<a:theme xmlns:a="http://schemas.openxmlformats.org/drawingml/2006/main" name="DashVTI">
  <a:themeElements>
    <a:clrScheme name="DashVTI">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DashVTI">
      <a:majorFont>
        <a:latin typeface="Grandview Display"/>
        <a:ea typeface=""/>
        <a:cs typeface=""/>
      </a:majorFont>
      <a:minorFont>
        <a:latin typeface="Grandview Display"/>
        <a:ea typeface=""/>
        <a:cs typeface=""/>
      </a:minorFont>
    </a:fontScheme>
    <a:fmtScheme name="Dash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E0E31462-65AE-4087-9B94-B3347EE711B2}" vid="{CA8B31CB-369F-4872-A917-A9EAAF9182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8</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DashVTI</vt:lpstr>
      <vt:lpstr>Accessibility Chatbot for Education</vt:lpstr>
      <vt:lpstr>Background</vt:lpstr>
      <vt:lpstr>Sponsor's Challenge</vt:lpstr>
      <vt:lpstr>System Metaphor</vt:lpstr>
      <vt:lpstr>Cycle Intent</vt:lpstr>
      <vt:lpstr>Design Decision:</vt:lpstr>
      <vt:lpstr>User Stories</vt:lpstr>
      <vt:lpstr>Ideas</vt:lpstr>
      <vt:lpstr>Memoranda</vt:lpstr>
      <vt:lpstr>Demo</vt:lpstr>
      <vt:lpstr>Next Tasks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Kate Moreland</dc:creator>
  <cp:revision>1</cp:revision>
  <dcterms:created xsi:type="dcterms:W3CDTF">2025-09-09T04:19:43Z</dcterms:created>
  <dcterms:modified xsi:type="dcterms:W3CDTF">2025-09-10T20:31:19Z</dcterms:modified>
</cp:coreProperties>
</file>