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13"/>
  </p:notesMasterIdLst>
  <p:sldIdLst>
    <p:sldId id="256" r:id="rId2"/>
    <p:sldId id="258" r:id="rId3"/>
    <p:sldId id="259" r:id="rId4"/>
    <p:sldId id="261" r:id="rId5"/>
    <p:sldId id="260" r:id="rId6"/>
    <p:sldId id="267" r:id="rId7"/>
    <p:sldId id="266" r:id="rId8"/>
    <p:sldId id="268"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7ACCC0-E179-CD41-B9A0-0F2C3B8F4B70}" v="60" dt="2025-10-01T21:36:28.181"/>
    <p1510:client id="{E16B9548-D36E-B1A8-2F5E-E0A2D5E9E567}" v="28" dt="2025-10-01T21:29:59.2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e Moreland" userId="c8664be7-1be9-44e7-a1aa-c2e13e915f89" providerId="ADAL" clId="{4997E085-0B35-52D4-8073-B53E5B04B519}"/>
    <pc:docChg chg="custSel delSld modSld">
      <pc:chgData name="Kate Moreland" userId="c8664be7-1be9-44e7-a1aa-c2e13e915f89" providerId="ADAL" clId="{4997E085-0B35-52D4-8073-B53E5B04B519}" dt="2025-10-01T21:36:28.181" v="495" actId="20577"/>
      <pc:docMkLst>
        <pc:docMk/>
      </pc:docMkLst>
      <pc:sldChg chg="modNotesTx">
        <pc:chgData name="Kate Moreland" userId="c8664be7-1be9-44e7-a1aa-c2e13e915f89" providerId="ADAL" clId="{4997E085-0B35-52D4-8073-B53E5B04B519}" dt="2025-10-01T21:36:06.575" v="479" actId="20577"/>
        <pc:sldMkLst>
          <pc:docMk/>
          <pc:sldMk cId="1413472120" sldId="258"/>
        </pc:sldMkLst>
      </pc:sldChg>
      <pc:sldChg chg="modNotesTx">
        <pc:chgData name="Kate Moreland" userId="c8664be7-1be9-44e7-a1aa-c2e13e915f89" providerId="ADAL" clId="{4997E085-0B35-52D4-8073-B53E5B04B519}" dt="2025-10-01T21:36:28.181" v="495" actId="20577"/>
        <pc:sldMkLst>
          <pc:docMk/>
          <pc:sldMk cId="443932643" sldId="259"/>
        </pc:sldMkLst>
      </pc:sldChg>
      <pc:sldChg chg="modNotesTx">
        <pc:chgData name="Kate Moreland" userId="c8664be7-1be9-44e7-a1aa-c2e13e915f89" providerId="ADAL" clId="{4997E085-0B35-52D4-8073-B53E5B04B519}" dt="2025-10-01T21:35:25.552" v="467" actId="20577"/>
        <pc:sldMkLst>
          <pc:docMk/>
          <pc:sldMk cId="2357070440" sldId="260"/>
        </pc:sldMkLst>
      </pc:sldChg>
      <pc:sldChg chg="modNotesTx">
        <pc:chgData name="Kate Moreland" userId="c8664be7-1be9-44e7-a1aa-c2e13e915f89" providerId="ADAL" clId="{4997E085-0B35-52D4-8073-B53E5B04B519}" dt="2025-10-01T21:36:24.202" v="491" actId="20577"/>
        <pc:sldMkLst>
          <pc:docMk/>
          <pc:sldMk cId="1110168232" sldId="261"/>
        </pc:sldMkLst>
      </pc:sldChg>
      <pc:sldChg chg="del">
        <pc:chgData name="Kate Moreland" userId="c8664be7-1be9-44e7-a1aa-c2e13e915f89" providerId="ADAL" clId="{4997E085-0B35-52D4-8073-B53E5B04B519}" dt="2025-10-01T21:22:15.373" v="431" actId="2696"/>
        <pc:sldMkLst>
          <pc:docMk/>
          <pc:sldMk cId="298177145" sldId="262"/>
        </pc:sldMkLst>
      </pc:sldChg>
      <pc:sldChg chg="modSp mod modNotesTx">
        <pc:chgData name="Kate Moreland" userId="c8664be7-1be9-44e7-a1aa-c2e13e915f89" providerId="ADAL" clId="{4997E085-0B35-52D4-8073-B53E5B04B519}" dt="2025-10-01T21:34:41.192" v="453" actId="20577"/>
        <pc:sldMkLst>
          <pc:docMk/>
          <pc:sldMk cId="827400743" sldId="263"/>
        </pc:sldMkLst>
        <pc:spChg chg="mod">
          <ac:chgData name="Kate Moreland" userId="c8664be7-1be9-44e7-a1aa-c2e13e915f89" providerId="ADAL" clId="{4997E085-0B35-52D4-8073-B53E5B04B519}" dt="2025-10-01T21:34:15.550" v="445" actId="20577"/>
          <ac:spMkLst>
            <pc:docMk/>
            <pc:sldMk cId="827400743" sldId="263"/>
            <ac:spMk id="3" creationId="{DCEBB873-90AE-C3AB-D272-13D2F3F2A26A}"/>
          </ac:spMkLst>
        </pc:spChg>
      </pc:sldChg>
      <pc:sldChg chg="modSp mod modNotesTx">
        <pc:chgData name="Kate Moreland" userId="c8664be7-1be9-44e7-a1aa-c2e13e915f89" providerId="ADAL" clId="{4997E085-0B35-52D4-8073-B53E5B04B519}" dt="2025-10-01T21:34:43.439" v="457" actId="20577"/>
        <pc:sldMkLst>
          <pc:docMk/>
          <pc:sldMk cId="2109184228" sldId="264"/>
        </pc:sldMkLst>
        <pc:spChg chg="mod">
          <ac:chgData name="Kate Moreland" userId="c8664be7-1be9-44e7-a1aa-c2e13e915f89" providerId="ADAL" clId="{4997E085-0B35-52D4-8073-B53E5B04B519}" dt="2025-10-01T21:21:44.486" v="430" actId="20577"/>
          <ac:spMkLst>
            <pc:docMk/>
            <pc:sldMk cId="2109184228" sldId="264"/>
            <ac:spMk id="3" creationId="{8AEF9FAF-0F83-AA6A-61CE-BB4BB4D9DCC3}"/>
          </ac:spMkLst>
        </pc:spChg>
      </pc:sldChg>
      <pc:sldChg chg="modNotesTx">
        <pc:chgData name="Kate Moreland" userId="c8664be7-1be9-44e7-a1aa-c2e13e915f89" providerId="ADAL" clId="{4997E085-0B35-52D4-8073-B53E5B04B519}" dt="2025-10-01T21:32:53.855" v="439" actId="20577"/>
        <pc:sldMkLst>
          <pc:docMk/>
          <pc:sldMk cId="3654752390" sldId="266"/>
        </pc:sldMkLst>
      </pc:sldChg>
      <pc:sldChg chg="modNotesTx">
        <pc:chgData name="Kate Moreland" userId="c8664be7-1be9-44e7-a1aa-c2e13e915f89" providerId="ADAL" clId="{4997E085-0B35-52D4-8073-B53E5B04B519}" dt="2025-10-01T21:36:20.505" v="489" actId="20577"/>
        <pc:sldMkLst>
          <pc:docMk/>
          <pc:sldMk cId="894886032" sldId="267"/>
        </pc:sldMkLst>
      </pc:sldChg>
      <pc:sldChg chg="modNotesTx">
        <pc:chgData name="Kate Moreland" userId="c8664be7-1be9-44e7-a1aa-c2e13e915f89" providerId="ADAL" clId="{4997E085-0B35-52D4-8073-B53E5B04B519}" dt="2025-10-01T21:34:38.229" v="449" actId="20577"/>
        <pc:sldMkLst>
          <pc:docMk/>
          <pc:sldMk cId="663276523" sldId="268"/>
        </pc:sldMkLst>
      </pc:sldChg>
    </pc:docChg>
  </pc:docChgLst>
  <pc:docChgLst>
    <pc:chgData name="DJ Oakman" userId="S::djo0010@auburn.edu::6daa5224-864f-482b-9d2b-a17c8d55096c" providerId="AD" clId="Web-{E16B9548-D36E-B1A8-2F5E-E0A2D5E9E567}"/>
    <pc:docChg chg="addSld modSld sldOrd">
      <pc:chgData name="DJ Oakman" userId="S::djo0010@auburn.edu::6daa5224-864f-482b-9d2b-a17c8d55096c" providerId="AD" clId="Web-{E16B9548-D36E-B1A8-2F5E-E0A2D5E9E567}" dt="2025-10-01T21:31:06.701" v="30"/>
      <pc:docMkLst>
        <pc:docMk/>
      </pc:docMkLst>
      <pc:sldChg chg="addSp delSp modSp">
        <pc:chgData name="DJ Oakman" userId="S::djo0010@auburn.edu::6daa5224-864f-482b-9d2b-a17c8d55096c" providerId="AD" clId="Web-{E16B9548-D36E-B1A8-2F5E-E0A2D5E9E567}" dt="2025-10-01T21:31:06.701" v="30"/>
        <pc:sldMkLst>
          <pc:docMk/>
          <pc:sldMk cId="2357070440" sldId="260"/>
        </pc:sldMkLst>
        <pc:spChg chg="mod">
          <ac:chgData name="DJ Oakman" userId="S::djo0010@auburn.edu::6daa5224-864f-482b-9d2b-a17c8d55096c" providerId="AD" clId="Web-{E16B9548-D36E-B1A8-2F5E-E0A2D5E9E567}" dt="2025-10-01T21:31:06.701" v="30"/>
          <ac:spMkLst>
            <pc:docMk/>
            <pc:sldMk cId="2357070440" sldId="260"/>
            <ac:spMk id="2" creationId="{354940B9-AC81-9712-B595-7A27A6BE1484}"/>
          </ac:spMkLst>
        </pc:spChg>
        <pc:spChg chg="del mod">
          <ac:chgData name="DJ Oakman" userId="S::djo0010@auburn.edu::6daa5224-864f-482b-9d2b-a17c8d55096c" providerId="AD" clId="Web-{E16B9548-D36E-B1A8-2F5E-E0A2D5E9E567}" dt="2025-10-01T21:31:06.701" v="30"/>
          <ac:spMkLst>
            <pc:docMk/>
            <pc:sldMk cId="2357070440" sldId="260"/>
            <ac:spMk id="3" creationId="{66ABD60F-4590-F5ED-23C3-BA43A4496CD8}"/>
          </ac:spMkLst>
        </pc:spChg>
        <pc:graphicFrameChg chg="add">
          <ac:chgData name="DJ Oakman" userId="S::djo0010@auburn.edu::6daa5224-864f-482b-9d2b-a17c8d55096c" providerId="AD" clId="Web-{E16B9548-D36E-B1A8-2F5E-E0A2D5E9E567}" dt="2025-10-01T21:31:06.701" v="30"/>
          <ac:graphicFrameMkLst>
            <pc:docMk/>
            <pc:sldMk cId="2357070440" sldId="260"/>
            <ac:graphicFrameMk id="5" creationId="{D3979070-F0A6-E081-C126-E1CC26CE48DB}"/>
          </ac:graphicFrameMkLst>
        </pc:graphicFrameChg>
      </pc:sldChg>
      <pc:sldChg chg="ord">
        <pc:chgData name="DJ Oakman" userId="S::djo0010@auburn.edu::6daa5224-864f-482b-9d2b-a17c8d55096c" providerId="AD" clId="Web-{E16B9548-D36E-B1A8-2F5E-E0A2D5E9E567}" dt="2025-10-01T21:26:43.685" v="21"/>
        <pc:sldMkLst>
          <pc:docMk/>
          <pc:sldMk cId="1110168232" sldId="261"/>
        </pc:sldMkLst>
      </pc:sldChg>
      <pc:sldChg chg="modSp new">
        <pc:chgData name="DJ Oakman" userId="S::djo0010@auburn.edu::6daa5224-864f-482b-9d2b-a17c8d55096c" providerId="AD" clId="Web-{E16B9548-D36E-B1A8-2F5E-E0A2D5E9E567}" dt="2025-10-01T21:23:07.982" v="2" actId="20577"/>
        <pc:sldMkLst>
          <pc:docMk/>
          <pc:sldMk cId="3654752390" sldId="266"/>
        </pc:sldMkLst>
        <pc:spChg chg="mod">
          <ac:chgData name="DJ Oakman" userId="S::djo0010@auburn.edu::6daa5224-864f-482b-9d2b-a17c8d55096c" providerId="AD" clId="Web-{E16B9548-D36E-B1A8-2F5E-E0A2D5E9E567}" dt="2025-10-01T21:23:07.982" v="2" actId="20577"/>
          <ac:spMkLst>
            <pc:docMk/>
            <pc:sldMk cId="3654752390" sldId="266"/>
            <ac:spMk id="2" creationId="{177BA74A-1BB5-61F0-292E-92B04D49D15A}"/>
          </ac:spMkLst>
        </pc:spChg>
      </pc:sldChg>
      <pc:sldChg chg="modSp add replId">
        <pc:chgData name="DJ Oakman" userId="S::djo0010@auburn.edu::6daa5224-864f-482b-9d2b-a17c8d55096c" providerId="AD" clId="Web-{E16B9548-D36E-B1A8-2F5E-E0A2D5E9E567}" dt="2025-10-01T21:26:20.545" v="20" actId="20577"/>
        <pc:sldMkLst>
          <pc:docMk/>
          <pc:sldMk cId="894886032" sldId="267"/>
        </pc:sldMkLst>
        <pc:spChg chg="mod">
          <ac:chgData name="DJ Oakman" userId="S::djo0010@auburn.edu::6daa5224-864f-482b-9d2b-a17c8d55096c" providerId="AD" clId="Web-{E16B9548-D36E-B1A8-2F5E-E0A2D5E9E567}" dt="2025-10-01T21:24:06.310" v="12" actId="20577"/>
          <ac:spMkLst>
            <pc:docMk/>
            <pc:sldMk cId="894886032" sldId="267"/>
            <ac:spMk id="2" creationId="{8EA9D600-9C17-51BD-2AF0-27041B83E28F}"/>
          </ac:spMkLst>
        </pc:spChg>
        <pc:spChg chg="mod">
          <ac:chgData name="DJ Oakman" userId="S::djo0010@auburn.edu::6daa5224-864f-482b-9d2b-a17c8d55096c" providerId="AD" clId="Web-{E16B9548-D36E-B1A8-2F5E-E0A2D5E9E567}" dt="2025-10-01T21:26:20.545" v="20" actId="20577"/>
          <ac:spMkLst>
            <pc:docMk/>
            <pc:sldMk cId="894886032" sldId="267"/>
            <ac:spMk id="3" creationId="{D3FD2195-0271-067A-D0D3-6B0D5C04236E}"/>
          </ac:spMkLst>
        </pc:spChg>
      </pc:sldChg>
      <pc:sldChg chg="modSp new">
        <pc:chgData name="DJ Oakman" userId="S::djo0010@auburn.edu::6daa5224-864f-482b-9d2b-a17c8d55096c" providerId="AD" clId="Web-{E16B9548-D36E-B1A8-2F5E-E0A2D5E9E567}" dt="2025-10-01T21:29:58.701" v="29" actId="20577"/>
        <pc:sldMkLst>
          <pc:docMk/>
          <pc:sldMk cId="663276523" sldId="268"/>
        </pc:sldMkLst>
        <pc:spChg chg="mod">
          <ac:chgData name="DJ Oakman" userId="S::djo0010@auburn.edu::6daa5224-864f-482b-9d2b-a17c8d55096c" providerId="AD" clId="Web-{E16B9548-D36E-B1A8-2F5E-E0A2D5E9E567}" dt="2025-10-01T21:29:54.248" v="25" actId="20577"/>
          <ac:spMkLst>
            <pc:docMk/>
            <pc:sldMk cId="663276523" sldId="268"/>
            <ac:spMk id="2" creationId="{DE1E2C30-F7B0-617D-3398-6F59BE51CD33}"/>
          </ac:spMkLst>
        </pc:spChg>
        <pc:spChg chg="mod">
          <ac:chgData name="DJ Oakman" userId="S::djo0010@auburn.edu::6daa5224-864f-482b-9d2b-a17c8d55096c" providerId="AD" clId="Web-{E16B9548-D36E-B1A8-2F5E-E0A2D5E9E567}" dt="2025-10-01T21:29:58.701" v="29" actId="20577"/>
          <ac:spMkLst>
            <pc:docMk/>
            <pc:sldMk cId="663276523" sldId="268"/>
            <ac:spMk id="3" creationId="{D7A50B3D-EE80-6CA7-1B79-8308A67FEB55}"/>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DEC965-FE5E-48D6-81B6-DF0F11563B40}" type="doc">
      <dgm:prSet loTypeId="urn:microsoft.com/office/officeart/2018/2/layout/IconLabelList" loCatId="icon" qsTypeId="urn:microsoft.com/office/officeart/2005/8/quickstyle/simple1" qsCatId="simple" csTypeId="urn:microsoft.com/office/officeart/2005/8/colors/accent3_2" csCatId="accent3" phldr="1"/>
      <dgm:spPr/>
      <dgm:t>
        <a:bodyPr/>
        <a:lstStyle/>
        <a:p>
          <a:endParaRPr lang="en-US"/>
        </a:p>
      </dgm:t>
    </dgm:pt>
    <dgm:pt modelId="{73D9B670-13B5-44CD-847E-FB88EB1FEE33}">
      <dgm:prSet/>
      <dgm:spPr/>
      <dgm:t>
        <a:bodyPr/>
        <a:lstStyle/>
        <a:p>
          <a:pPr>
            <a:lnSpc>
              <a:spcPct val="100000"/>
            </a:lnSpc>
          </a:pPr>
          <a:r>
            <a:rPr lang="en-US"/>
            <a:t>Front–back separation: This was chosen to maximize scalability and allow the front end to evolve independently of backend logic. </a:t>
          </a:r>
        </a:p>
      </dgm:t>
    </dgm:pt>
    <dgm:pt modelId="{7534CCE8-E250-4EEC-A195-9F669F2B5561}" type="parTrans" cxnId="{E4C954A7-2B96-4A91-87F3-EA1248DE1B06}">
      <dgm:prSet/>
      <dgm:spPr/>
      <dgm:t>
        <a:bodyPr/>
        <a:lstStyle/>
        <a:p>
          <a:endParaRPr lang="en-US"/>
        </a:p>
      </dgm:t>
    </dgm:pt>
    <dgm:pt modelId="{0D33FD2D-3576-4CA6-82B6-39B49F6900FF}" type="sibTrans" cxnId="{E4C954A7-2B96-4A91-87F3-EA1248DE1B06}">
      <dgm:prSet/>
      <dgm:spPr/>
      <dgm:t>
        <a:bodyPr/>
        <a:lstStyle/>
        <a:p>
          <a:endParaRPr lang="en-US"/>
        </a:p>
      </dgm:t>
    </dgm:pt>
    <dgm:pt modelId="{E1CC2781-D77A-4964-9C19-ABD59C936194}">
      <dgm:prSet/>
      <dgm:spPr/>
      <dgm:t>
        <a:bodyPr/>
        <a:lstStyle/>
        <a:p>
          <a:pPr>
            <a:lnSpc>
              <a:spcPct val="100000"/>
            </a:lnSpc>
          </a:pPr>
          <a:r>
            <a:rPr lang="en-US"/>
            <a:t>REST API communication: REST was selected for simplicity and broad compatibility, given the system’s need to handle diverse file types and integrate with external services. </a:t>
          </a:r>
        </a:p>
      </dgm:t>
    </dgm:pt>
    <dgm:pt modelId="{14094CF6-7798-444F-BB4C-AF160597112B}" type="parTrans" cxnId="{4C0002E1-FA23-4DE3-80DC-399135B7168F}">
      <dgm:prSet/>
      <dgm:spPr/>
      <dgm:t>
        <a:bodyPr/>
        <a:lstStyle/>
        <a:p>
          <a:endParaRPr lang="en-US"/>
        </a:p>
      </dgm:t>
    </dgm:pt>
    <dgm:pt modelId="{BB389E84-7A9A-4AD7-AA23-DA93ADA2CCAC}" type="sibTrans" cxnId="{4C0002E1-FA23-4DE3-80DC-399135B7168F}">
      <dgm:prSet/>
      <dgm:spPr/>
      <dgm:t>
        <a:bodyPr/>
        <a:lstStyle/>
        <a:p>
          <a:endParaRPr lang="en-US"/>
        </a:p>
      </dgm:t>
    </dgm:pt>
    <dgm:pt modelId="{63A2CCD7-4B3D-4D2A-967E-D31B1C143E31}">
      <dgm:prSet/>
      <dgm:spPr/>
      <dgm:t>
        <a:bodyPr/>
        <a:lstStyle/>
        <a:p>
          <a:pPr>
            <a:lnSpc>
              <a:spcPct val="100000"/>
            </a:lnSpc>
          </a:pPr>
          <a:r>
            <a:rPr lang="en-US"/>
            <a:t>Third-party API integration for PDFs: Adobe’s APIs were chosen because of their maturity and comprehensive accessibility tagging features, accelerating our ability to deliver meaningful results without reinventing established tools. </a:t>
          </a:r>
        </a:p>
      </dgm:t>
    </dgm:pt>
    <dgm:pt modelId="{2FF00777-18C0-4CE0-8DB4-FE966C4FCB53}" type="parTrans" cxnId="{9DB525CC-133C-46B6-8FFF-257B86E23912}">
      <dgm:prSet/>
      <dgm:spPr/>
      <dgm:t>
        <a:bodyPr/>
        <a:lstStyle/>
        <a:p>
          <a:endParaRPr lang="en-US"/>
        </a:p>
      </dgm:t>
    </dgm:pt>
    <dgm:pt modelId="{560B2956-4C13-427B-830A-D4C6B236D353}" type="sibTrans" cxnId="{9DB525CC-133C-46B6-8FFF-257B86E23912}">
      <dgm:prSet/>
      <dgm:spPr/>
      <dgm:t>
        <a:bodyPr/>
        <a:lstStyle/>
        <a:p>
          <a:endParaRPr lang="en-US"/>
        </a:p>
      </dgm:t>
    </dgm:pt>
    <dgm:pt modelId="{FB63CAD8-3AE8-41C1-BD06-1C9E861DDCED}">
      <dgm:prSet/>
      <dgm:spPr/>
      <dgm:t>
        <a:bodyPr/>
        <a:lstStyle/>
        <a:p>
          <a:pPr>
            <a:lnSpc>
              <a:spcPct val="100000"/>
            </a:lnSpc>
          </a:pPr>
          <a:r>
            <a:rPr lang="en-US"/>
            <a:t>Incremental Word and PowerPoint support: Returning to built-in accessibility checkers was a pragmatic first step, providing useful feedback to users while Python-based analysis is under active development. </a:t>
          </a:r>
        </a:p>
      </dgm:t>
    </dgm:pt>
    <dgm:pt modelId="{759BDB32-3386-43C4-803A-E723CDF418EA}" type="parTrans" cxnId="{0EFF5969-EBF9-43CB-85D6-8B81B5E55A29}">
      <dgm:prSet/>
      <dgm:spPr/>
      <dgm:t>
        <a:bodyPr/>
        <a:lstStyle/>
        <a:p>
          <a:endParaRPr lang="en-US"/>
        </a:p>
      </dgm:t>
    </dgm:pt>
    <dgm:pt modelId="{4075A2F4-0771-47CB-B941-80438656FD22}" type="sibTrans" cxnId="{0EFF5969-EBF9-43CB-85D6-8B81B5E55A29}">
      <dgm:prSet/>
      <dgm:spPr/>
      <dgm:t>
        <a:bodyPr/>
        <a:lstStyle/>
        <a:p>
          <a:endParaRPr lang="en-US"/>
        </a:p>
      </dgm:t>
    </dgm:pt>
    <dgm:pt modelId="{BBFF9D8B-991C-407B-82CC-5040E2BA5427}">
      <dgm:prSet/>
      <dgm:spPr/>
      <dgm:t>
        <a:bodyPr/>
        <a:lstStyle/>
        <a:p>
          <a:pPr>
            <a:lnSpc>
              <a:spcPct val="100000"/>
            </a:lnSpc>
          </a:pPr>
          <a:r>
            <a:rPr lang="en-US"/>
            <a:t>Streaming uploads and asynchronous processing: These were essential for handling large files while preserving responsiveness in the user experience. </a:t>
          </a:r>
        </a:p>
      </dgm:t>
    </dgm:pt>
    <dgm:pt modelId="{076E5679-063B-46D1-B9BD-7A15B2F16C9F}" type="parTrans" cxnId="{674AC723-5370-4E42-A5EB-844257C483EE}">
      <dgm:prSet/>
      <dgm:spPr/>
      <dgm:t>
        <a:bodyPr/>
        <a:lstStyle/>
        <a:p>
          <a:endParaRPr lang="en-US"/>
        </a:p>
      </dgm:t>
    </dgm:pt>
    <dgm:pt modelId="{9DBA2E4C-3AEA-4236-9984-C61CCE348F0E}" type="sibTrans" cxnId="{674AC723-5370-4E42-A5EB-844257C483EE}">
      <dgm:prSet/>
      <dgm:spPr/>
      <dgm:t>
        <a:bodyPr/>
        <a:lstStyle/>
        <a:p>
          <a:endParaRPr lang="en-US"/>
        </a:p>
      </dgm:t>
    </dgm:pt>
    <dgm:pt modelId="{CBAFE088-A972-47BF-B1E5-812DC67716FC}" type="pres">
      <dgm:prSet presAssocID="{B5DEC965-FE5E-48D6-81B6-DF0F11563B40}" presName="root" presStyleCnt="0">
        <dgm:presLayoutVars>
          <dgm:dir/>
          <dgm:resizeHandles val="exact"/>
        </dgm:presLayoutVars>
      </dgm:prSet>
      <dgm:spPr/>
    </dgm:pt>
    <dgm:pt modelId="{E6A1493A-C566-4A45-99FB-528817CDD537}" type="pres">
      <dgm:prSet presAssocID="{73D9B670-13B5-44CD-847E-FB88EB1FEE33}" presName="compNode" presStyleCnt="0"/>
      <dgm:spPr/>
    </dgm:pt>
    <dgm:pt modelId="{06527344-833D-4AD1-B838-89CEFA08882F}" type="pres">
      <dgm:prSet presAssocID="{73D9B670-13B5-44CD-847E-FB88EB1FEE3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4E1B6D33-EEE1-4446-98CC-F6200FFEF671}" type="pres">
      <dgm:prSet presAssocID="{73D9B670-13B5-44CD-847E-FB88EB1FEE33}" presName="spaceRect" presStyleCnt="0"/>
      <dgm:spPr/>
    </dgm:pt>
    <dgm:pt modelId="{13C9A1CF-372B-4B13-B00A-EC4B6471AA20}" type="pres">
      <dgm:prSet presAssocID="{73D9B670-13B5-44CD-847E-FB88EB1FEE33}" presName="textRect" presStyleLbl="revTx" presStyleIdx="0" presStyleCnt="5">
        <dgm:presLayoutVars>
          <dgm:chMax val="1"/>
          <dgm:chPref val="1"/>
        </dgm:presLayoutVars>
      </dgm:prSet>
      <dgm:spPr/>
    </dgm:pt>
    <dgm:pt modelId="{47FF2648-9167-4774-9C27-FC6BA7E9349E}" type="pres">
      <dgm:prSet presAssocID="{0D33FD2D-3576-4CA6-82B6-39B49F6900FF}" presName="sibTrans" presStyleCnt="0"/>
      <dgm:spPr/>
    </dgm:pt>
    <dgm:pt modelId="{A363B690-4680-456D-AA95-F7E0962C175D}" type="pres">
      <dgm:prSet presAssocID="{E1CC2781-D77A-4964-9C19-ABD59C936194}" presName="compNode" presStyleCnt="0"/>
      <dgm:spPr/>
    </dgm:pt>
    <dgm:pt modelId="{FD0C9C3D-17F3-4A50-9C73-ACDD7C2B0983}" type="pres">
      <dgm:prSet presAssocID="{E1CC2781-D77A-4964-9C19-ABD59C93619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A026D6C7-0CBF-437E-BD91-042FC4F9AA4F}" type="pres">
      <dgm:prSet presAssocID="{E1CC2781-D77A-4964-9C19-ABD59C936194}" presName="spaceRect" presStyleCnt="0"/>
      <dgm:spPr/>
    </dgm:pt>
    <dgm:pt modelId="{739DDE78-DF00-4026-BD97-7DB3D9A78A62}" type="pres">
      <dgm:prSet presAssocID="{E1CC2781-D77A-4964-9C19-ABD59C936194}" presName="textRect" presStyleLbl="revTx" presStyleIdx="1" presStyleCnt="5">
        <dgm:presLayoutVars>
          <dgm:chMax val="1"/>
          <dgm:chPref val="1"/>
        </dgm:presLayoutVars>
      </dgm:prSet>
      <dgm:spPr/>
    </dgm:pt>
    <dgm:pt modelId="{8ABAEA8F-5C78-425F-AACA-D1AEE7874F7D}" type="pres">
      <dgm:prSet presAssocID="{BB389E84-7A9A-4AD7-AA23-DA93ADA2CCAC}" presName="sibTrans" presStyleCnt="0"/>
      <dgm:spPr/>
    </dgm:pt>
    <dgm:pt modelId="{02ADB147-EEDE-458F-BEDC-9945032041B3}" type="pres">
      <dgm:prSet presAssocID="{63A2CCD7-4B3D-4D2A-967E-D31B1C143E31}" presName="compNode" presStyleCnt="0"/>
      <dgm:spPr/>
    </dgm:pt>
    <dgm:pt modelId="{07D4B3F5-1A99-413F-9D0A-F5E18B1D16C2}" type="pres">
      <dgm:prSet presAssocID="{63A2CCD7-4B3D-4D2A-967E-D31B1C143E3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code"/>
        </a:ext>
      </dgm:extLst>
    </dgm:pt>
    <dgm:pt modelId="{9A21AB7F-F264-4515-BD14-EFE9E29270BA}" type="pres">
      <dgm:prSet presAssocID="{63A2CCD7-4B3D-4D2A-967E-D31B1C143E31}" presName="spaceRect" presStyleCnt="0"/>
      <dgm:spPr/>
    </dgm:pt>
    <dgm:pt modelId="{18DDA2B7-B1D0-44AD-B2B3-B56572169C9E}" type="pres">
      <dgm:prSet presAssocID="{63A2CCD7-4B3D-4D2A-967E-D31B1C143E31}" presName="textRect" presStyleLbl="revTx" presStyleIdx="2" presStyleCnt="5">
        <dgm:presLayoutVars>
          <dgm:chMax val="1"/>
          <dgm:chPref val="1"/>
        </dgm:presLayoutVars>
      </dgm:prSet>
      <dgm:spPr/>
    </dgm:pt>
    <dgm:pt modelId="{30C6E8F9-4234-4E02-A4F3-04E7FA01DC32}" type="pres">
      <dgm:prSet presAssocID="{560B2956-4C13-427B-830A-D4C6B236D353}" presName="sibTrans" presStyleCnt="0"/>
      <dgm:spPr/>
    </dgm:pt>
    <dgm:pt modelId="{014E0420-5DD7-4385-8F4B-4BFB043056D6}" type="pres">
      <dgm:prSet presAssocID="{FB63CAD8-3AE8-41C1-BD06-1C9E861DDCED}" presName="compNode" presStyleCnt="0"/>
      <dgm:spPr/>
    </dgm:pt>
    <dgm:pt modelId="{0A5C8771-992A-4A58-8432-73D56B35BC3D}" type="pres">
      <dgm:prSet presAssocID="{FB63CAD8-3AE8-41C1-BD06-1C9E861DDCE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orkflow"/>
        </a:ext>
      </dgm:extLst>
    </dgm:pt>
    <dgm:pt modelId="{B2C5B1A8-725E-467B-8E0C-5965C4FD6586}" type="pres">
      <dgm:prSet presAssocID="{FB63CAD8-3AE8-41C1-BD06-1C9E861DDCED}" presName="spaceRect" presStyleCnt="0"/>
      <dgm:spPr/>
    </dgm:pt>
    <dgm:pt modelId="{77B832EE-B253-4AB1-9BF3-0BD7F220A96C}" type="pres">
      <dgm:prSet presAssocID="{FB63CAD8-3AE8-41C1-BD06-1C9E861DDCED}" presName="textRect" presStyleLbl="revTx" presStyleIdx="3" presStyleCnt="5">
        <dgm:presLayoutVars>
          <dgm:chMax val="1"/>
          <dgm:chPref val="1"/>
        </dgm:presLayoutVars>
      </dgm:prSet>
      <dgm:spPr/>
    </dgm:pt>
    <dgm:pt modelId="{6FAF7718-FC84-40E9-8688-E71BE460872F}" type="pres">
      <dgm:prSet presAssocID="{4075A2F4-0771-47CB-B941-80438656FD22}" presName="sibTrans" presStyleCnt="0"/>
      <dgm:spPr/>
    </dgm:pt>
    <dgm:pt modelId="{D3154E94-10FA-4E0C-BE33-F5DAF2968495}" type="pres">
      <dgm:prSet presAssocID="{BBFF9D8B-991C-407B-82CC-5040E2BA5427}" presName="compNode" presStyleCnt="0"/>
      <dgm:spPr/>
    </dgm:pt>
    <dgm:pt modelId="{EC440156-6A66-4CB4-86B4-2D4075219550}" type="pres">
      <dgm:prSet presAssocID="{BBFF9D8B-991C-407B-82CC-5040E2BA542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yncing Cloud"/>
        </a:ext>
      </dgm:extLst>
    </dgm:pt>
    <dgm:pt modelId="{CBF83B0F-D322-432A-A4B1-701EA4FB4CEC}" type="pres">
      <dgm:prSet presAssocID="{BBFF9D8B-991C-407B-82CC-5040E2BA5427}" presName="spaceRect" presStyleCnt="0"/>
      <dgm:spPr/>
    </dgm:pt>
    <dgm:pt modelId="{5DA77BD8-A3BC-4591-9B6F-6BB74FCF7B27}" type="pres">
      <dgm:prSet presAssocID="{BBFF9D8B-991C-407B-82CC-5040E2BA5427}" presName="textRect" presStyleLbl="revTx" presStyleIdx="4" presStyleCnt="5">
        <dgm:presLayoutVars>
          <dgm:chMax val="1"/>
          <dgm:chPref val="1"/>
        </dgm:presLayoutVars>
      </dgm:prSet>
      <dgm:spPr/>
    </dgm:pt>
  </dgm:ptLst>
  <dgm:cxnLst>
    <dgm:cxn modelId="{49CB7A08-B522-4838-89B8-C14DA833C3AA}" type="presOf" srcId="{BBFF9D8B-991C-407B-82CC-5040E2BA5427}" destId="{5DA77BD8-A3BC-4591-9B6F-6BB74FCF7B27}" srcOrd="0" destOrd="0" presId="urn:microsoft.com/office/officeart/2018/2/layout/IconLabelList"/>
    <dgm:cxn modelId="{674AC723-5370-4E42-A5EB-844257C483EE}" srcId="{B5DEC965-FE5E-48D6-81B6-DF0F11563B40}" destId="{BBFF9D8B-991C-407B-82CC-5040E2BA5427}" srcOrd="4" destOrd="0" parTransId="{076E5679-063B-46D1-B9BD-7A15B2F16C9F}" sibTransId="{9DBA2E4C-3AEA-4236-9984-C61CCE348F0E}"/>
    <dgm:cxn modelId="{0EFF5969-EBF9-43CB-85D6-8B81B5E55A29}" srcId="{B5DEC965-FE5E-48D6-81B6-DF0F11563B40}" destId="{FB63CAD8-3AE8-41C1-BD06-1C9E861DDCED}" srcOrd="3" destOrd="0" parTransId="{759BDB32-3386-43C4-803A-E723CDF418EA}" sibTransId="{4075A2F4-0771-47CB-B941-80438656FD22}"/>
    <dgm:cxn modelId="{D7386075-93EA-45E4-885F-5A5B6EC28684}" type="presOf" srcId="{63A2CCD7-4B3D-4D2A-967E-D31B1C143E31}" destId="{18DDA2B7-B1D0-44AD-B2B3-B56572169C9E}" srcOrd="0" destOrd="0" presId="urn:microsoft.com/office/officeart/2018/2/layout/IconLabelList"/>
    <dgm:cxn modelId="{5C386A55-C7EF-4280-BE20-E2067B1D645D}" type="presOf" srcId="{B5DEC965-FE5E-48D6-81B6-DF0F11563B40}" destId="{CBAFE088-A972-47BF-B1E5-812DC67716FC}" srcOrd="0" destOrd="0" presId="urn:microsoft.com/office/officeart/2018/2/layout/IconLabelList"/>
    <dgm:cxn modelId="{E4C954A7-2B96-4A91-87F3-EA1248DE1B06}" srcId="{B5DEC965-FE5E-48D6-81B6-DF0F11563B40}" destId="{73D9B670-13B5-44CD-847E-FB88EB1FEE33}" srcOrd="0" destOrd="0" parTransId="{7534CCE8-E250-4EEC-A195-9F669F2B5561}" sibTransId="{0D33FD2D-3576-4CA6-82B6-39B49F6900FF}"/>
    <dgm:cxn modelId="{567EA3A7-7796-4A7B-8BD4-F87D7DC29ED1}" type="presOf" srcId="{FB63CAD8-3AE8-41C1-BD06-1C9E861DDCED}" destId="{77B832EE-B253-4AB1-9BF3-0BD7F220A96C}" srcOrd="0" destOrd="0" presId="urn:microsoft.com/office/officeart/2018/2/layout/IconLabelList"/>
    <dgm:cxn modelId="{9DB525CC-133C-46B6-8FFF-257B86E23912}" srcId="{B5DEC965-FE5E-48D6-81B6-DF0F11563B40}" destId="{63A2CCD7-4B3D-4D2A-967E-D31B1C143E31}" srcOrd="2" destOrd="0" parTransId="{2FF00777-18C0-4CE0-8DB4-FE966C4FCB53}" sibTransId="{560B2956-4C13-427B-830A-D4C6B236D353}"/>
    <dgm:cxn modelId="{4C0002E1-FA23-4DE3-80DC-399135B7168F}" srcId="{B5DEC965-FE5E-48D6-81B6-DF0F11563B40}" destId="{E1CC2781-D77A-4964-9C19-ABD59C936194}" srcOrd="1" destOrd="0" parTransId="{14094CF6-7798-444F-BB4C-AF160597112B}" sibTransId="{BB389E84-7A9A-4AD7-AA23-DA93ADA2CCAC}"/>
    <dgm:cxn modelId="{063000E4-9674-4FAF-8C84-BCFC6E1E0F0B}" type="presOf" srcId="{E1CC2781-D77A-4964-9C19-ABD59C936194}" destId="{739DDE78-DF00-4026-BD97-7DB3D9A78A62}" srcOrd="0" destOrd="0" presId="urn:microsoft.com/office/officeart/2018/2/layout/IconLabelList"/>
    <dgm:cxn modelId="{5F57B9E6-3B41-49FD-BD0E-7D5AFC8A6880}" type="presOf" srcId="{73D9B670-13B5-44CD-847E-FB88EB1FEE33}" destId="{13C9A1CF-372B-4B13-B00A-EC4B6471AA20}" srcOrd="0" destOrd="0" presId="urn:microsoft.com/office/officeart/2018/2/layout/IconLabelList"/>
    <dgm:cxn modelId="{3A5AAEDD-E7AB-46D1-B675-9F9BA18A1D6C}" type="presParOf" srcId="{CBAFE088-A972-47BF-B1E5-812DC67716FC}" destId="{E6A1493A-C566-4A45-99FB-528817CDD537}" srcOrd="0" destOrd="0" presId="urn:microsoft.com/office/officeart/2018/2/layout/IconLabelList"/>
    <dgm:cxn modelId="{9C40C7E2-6C4D-4348-92F1-6FFF9BAE0B6B}" type="presParOf" srcId="{E6A1493A-C566-4A45-99FB-528817CDD537}" destId="{06527344-833D-4AD1-B838-89CEFA08882F}" srcOrd="0" destOrd="0" presId="urn:microsoft.com/office/officeart/2018/2/layout/IconLabelList"/>
    <dgm:cxn modelId="{8E831367-824B-44F0-818A-E75CD4BBC417}" type="presParOf" srcId="{E6A1493A-C566-4A45-99FB-528817CDD537}" destId="{4E1B6D33-EEE1-4446-98CC-F6200FFEF671}" srcOrd="1" destOrd="0" presId="urn:microsoft.com/office/officeart/2018/2/layout/IconLabelList"/>
    <dgm:cxn modelId="{C749D0B2-27D6-492B-BA40-D6DB1277B336}" type="presParOf" srcId="{E6A1493A-C566-4A45-99FB-528817CDD537}" destId="{13C9A1CF-372B-4B13-B00A-EC4B6471AA20}" srcOrd="2" destOrd="0" presId="urn:microsoft.com/office/officeart/2018/2/layout/IconLabelList"/>
    <dgm:cxn modelId="{46EA0256-34FF-4F84-B7BA-96C7EB1C092E}" type="presParOf" srcId="{CBAFE088-A972-47BF-B1E5-812DC67716FC}" destId="{47FF2648-9167-4774-9C27-FC6BA7E9349E}" srcOrd="1" destOrd="0" presId="urn:microsoft.com/office/officeart/2018/2/layout/IconLabelList"/>
    <dgm:cxn modelId="{8FBDD907-21F2-4949-8C53-906684242701}" type="presParOf" srcId="{CBAFE088-A972-47BF-B1E5-812DC67716FC}" destId="{A363B690-4680-456D-AA95-F7E0962C175D}" srcOrd="2" destOrd="0" presId="urn:microsoft.com/office/officeart/2018/2/layout/IconLabelList"/>
    <dgm:cxn modelId="{802DBABD-F08C-4C1D-B3ED-4E7865759AD5}" type="presParOf" srcId="{A363B690-4680-456D-AA95-F7E0962C175D}" destId="{FD0C9C3D-17F3-4A50-9C73-ACDD7C2B0983}" srcOrd="0" destOrd="0" presId="urn:microsoft.com/office/officeart/2018/2/layout/IconLabelList"/>
    <dgm:cxn modelId="{4838D916-28BB-4044-92A3-FA257D953BD1}" type="presParOf" srcId="{A363B690-4680-456D-AA95-F7E0962C175D}" destId="{A026D6C7-0CBF-437E-BD91-042FC4F9AA4F}" srcOrd="1" destOrd="0" presId="urn:microsoft.com/office/officeart/2018/2/layout/IconLabelList"/>
    <dgm:cxn modelId="{2FC1AED7-F6E1-47EE-9C31-1CBE1096217E}" type="presParOf" srcId="{A363B690-4680-456D-AA95-F7E0962C175D}" destId="{739DDE78-DF00-4026-BD97-7DB3D9A78A62}" srcOrd="2" destOrd="0" presId="urn:microsoft.com/office/officeart/2018/2/layout/IconLabelList"/>
    <dgm:cxn modelId="{729E12B1-A2A1-40A8-A73B-F45473C6FB12}" type="presParOf" srcId="{CBAFE088-A972-47BF-B1E5-812DC67716FC}" destId="{8ABAEA8F-5C78-425F-AACA-D1AEE7874F7D}" srcOrd="3" destOrd="0" presId="urn:microsoft.com/office/officeart/2018/2/layout/IconLabelList"/>
    <dgm:cxn modelId="{59FD1C3D-E88C-4DE5-B1CA-89F4068733ED}" type="presParOf" srcId="{CBAFE088-A972-47BF-B1E5-812DC67716FC}" destId="{02ADB147-EEDE-458F-BEDC-9945032041B3}" srcOrd="4" destOrd="0" presId="urn:microsoft.com/office/officeart/2018/2/layout/IconLabelList"/>
    <dgm:cxn modelId="{857D5DE7-1FDC-4EDA-B155-616F33BE7090}" type="presParOf" srcId="{02ADB147-EEDE-458F-BEDC-9945032041B3}" destId="{07D4B3F5-1A99-413F-9D0A-F5E18B1D16C2}" srcOrd="0" destOrd="0" presId="urn:microsoft.com/office/officeart/2018/2/layout/IconLabelList"/>
    <dgm:cxn modelId="{63E374DD-FB93-40B0-813D-5D9492BD0FF3}" type="presParOf" srcId="{02ADB147-EEDE-458F-BEDC-9945032041B3}" destId="{9A21AB7F-F264-4515-BD14-EFE9E29270BA}" srcOrd="1" destOrd="0" presId="urn:microsoft.com/office/officeart/2018/2/layout/IconLabelList"/>
    <dgm:cxn modelId="{62A7E388-AA36-441C-B5BB-15A8AB03A5E2}" type="presParOf" srcId="{02ADB147-EEDE-458F-BEDC-9945032041B3}" destId="{18DDA2B7-B1D0-44AD-B2B3-B56572169C9E}" srcOrd="2" destOrd="0" presId="urn:microsoft.com/office/officeart/2018/2/layout/IconLabelList"/>
    <dgm:cxn modelId="{EF19AC7E-1682-4C78-B0C6-46F434DC793D}" type="presParOf" srcId="{CBAFE088-A972-47BF-B1E5-812DC67716FC}" destId="{30C6E8F9-4234-4E02-A4F3-04E7FA01DC32}" srcOrd="5" destOrd="0" presId="urn:microsoft.com/office/officeart/2018/2/layout/IconLabelList"/>
    <dgm:cxn modelId="{F7558B40-37E3-413F-9BD3-30713AEBF15B}" type="presParOf" srcId="{CBAFE088-A972-47BF-B1E5-812DC67716FC}" destId="{014E0420-5DD7-4385-8F4B-4BFB043056D6}" srcOrd="6" destOrd="0" presId="urn:microsoft.com/office/officeart/2018/2/layout/IconLabelList"/>
    <dgm:cxn modelId="{942EEA09-D7C8-48FE-880E-39CF55C88715}" type="presParOf" srcId="{014E0420-5DD7-4385-8F4B-4BFB043056D6}" destId="{0A5C8771-992A-4A58-8432-73D56B35BC3D}" srcOrd="0" destOrd="0" presId="urn:microsoft.com/office/officeart/2018/2/layout/IconLabelList"/>
    <dgm:cxn modelId="{3E50D0FE-6252-4F0C-9675-7497AE8D0E4D}" type="presParOf" srcId="{014E0420-5DD7-4385-8F4B-4BFB043056D6}" destId="{B2C5B1A8-725E-467B-8E0C-5965C4FD6586}" srcOrd="1" destOrd="0" presId="urn:microsoft.com/office/officeart/2018/2/layout/IconLabelList"/>
    <dgm:cxn modelId="{B9DFC0B5-8747-43C5-AA18-D2EE3330739F}" type="presParOf" srcId="{014E0420-5DD7-4385-8F4B-4BFB043056D6}" destId="{77B832EE-B253-4AB1-9BF3-0BD7F220A96C}" srcOrd="2" destOrd="0" presId="urn:microsoft.com/office/officeart/2018/2/layout/IconLabelList"/>
    <dgm:cxn modelId="{27CDF177-A2D4-4F73-A2ED-5C97CA7FCD73}" type="presParOf" srcId="{CBAFE088-A972-47BF-B1E5-812DC67716FC}" destId="{6FAF7718-FC84-40E9-8688-E71BE460872F}" srcOrd="7" destOrd="0" presId="urn:microsoft.com/office/officeart/2018/2/layout/IconLabelList"/>
    <dgm:cxn modelId="{8C4FE6B5-1E5B-4508-9AE0-2954DD3AD8B5}" type="presParOf" srcId="{CBAFE088-A972-47BF-B1E5-812DC67716FC}" destId="{D3154E94-10FA-4E0C-BE33-F5DAF2968495}" srcOrd="8" destOrd="0" presId="urn:microsoft.com/office/officeart/2018/2/layout/IconLabelList"/>
    <dgm:cxn modelId="{72FC614A-9773-49D4-86B5-E23480D63887}" type="presParOf" srcId="{D3154E94-10FA-4E0C-BE33-F5DAF2968495}" destId="{EC440156-6A66-4CB4-86B4-2D4075219550}" srcOrd="0" destOrd="0" presId="urn:microsoft.com/office/officeart/2018/2/layout/IconLabelList"/>
    <dgm:cxn modelId="{52C384E5-DC4C-4BFA-BC54-7D3A9C8B8F60}" type="presParOf" srcId="{D3154E94-10FA-4E0C-BE33-F5DAF2968495}" destId="{CBF83B0F-D322-432A-A4B1-701EA4FB4CEC}" srcOrd="1" destOrd="0" presId="urn:microsoft.com/office/officeart/2018/2/layout/IconLabelList"/>
    <dgm:cxn modelId="{79A596B6-C583-46E6-9CF8-9B4B4BE4E1C7}" type="presParOf" srcId="{D3154E94-10FA-4E0C-BE33-F5DAF2968495}" destId="{5DA77BD8-A3BC-4591-9B6F-6BB74FCF7B27}"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527344-833D-4AD1-B838-89CEFA08882F}">
      <dsp:nvSpPr>
        <dsp:cNvPr id="0" name=""/>
        <dsp:cNvSpPr/>
      </dsp:nvSpPr>
      <dsp:spPr>
        <a:xfrm>
          <a:off x="546600" y="413405"/>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C9A1CF-372B-4B13-B00A-EC4B6471AA20}">
      <dsp:nvSpPr>
        <dsp:cNvPr id="0" name=""/>
        <dsp:cNvSpPr/>
      </dsp:nvSpPr>
      <dsp:spPr>
        <a:xfrm>
          <a:off x="51600" y="1607110"/>
          <a:ext cx="1800000" cy="1362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Front–back separation: This was chosen to maximize scalability and allow the front end to evolve independently of backend logic. </a:t>
          </a:r>
        </a:p>
      </dsp:txBody>
      <dsp:txXfrm>
        <a:off x="51600" y="1607110"/>
        <a:ext cx="1800000" cy="1362142"/>
      </dsp:txXfrm>
    </dsp:sp>
    <dsp:sp modelId="{FD0C9C3D-17F3-4A50-9C73-ACDD7C2B0983}">
      <dsp:nvSpPr>
        <dsp:cNvPr id="0" name=""/>
        <dsp:cNvSpPr/>
      </dsp:nvSpPr>
      <dsp:spPr>
        <a:xfrm>
          <a:off x="2661600" y="413405"/>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9DDE78-DF00-4026-BD97-7DB3D9A78A62}">
      <dsp:nvSpPr>
        <dsp:cNvPr id="0" name=""/>
        <dsp:cNvSpPr/>
      </dsp:nvSpPr>
      <dsp:spPr>
        <a:xfrm>
          <a:off x="2166600" y="1607110"/>
          <a:ext cx="1800000" cy="1362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REST API communication: REST was selected for simplicity and broad compatibility, given the system’s need to handle diverse file types and integrate with external services. </a:t>
          </a:r>
        </a:p>
      </dsp:txBody>
      <dsp:txXfrm>
        <a:off x="2166600" y="1607110"/>
        <a:ext cx="1800000" cy="1362142"/>
      </dsp:txXfrm>
    </dsp:sp>
    <dsp:sp modelId="{07D4B3F5-1A99-413F-9D0A-F5E18B1D16C2}">
      <dsp:nvSpPr>
        <dsp:cNvPr id="0" name=""/>
        <dsp:cNvSpPr/>
      </dsp:nvSpPr>
      <dsp:spPr>
        <a:xfrm>
          <a:off x="4776600" y="413405"/>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DDA2B7-B1D0-44AD-B2B3-B56572169C9E}">
      <dsp:nvSpPr>
        <dsp:cNvPr id="0" name=""/>
        <dsp:cNvSpPr/>
      </dsp:nvSpPr>
      <dsp:spPr>
        <a:xfrm>
          <a:off x="4281600" y="1607110"/>
          <a:ext cx="1800000" cy="1362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Third-party API integration for PDFs: Adobe’s APIs were chosen because of their maturity and comprehensive accessibility tagging features, accelerating our ability to deliver meaningful results without reinventing established tools. </a:t>
          </a:r>
        </a:p>
      </dsp:txBody>
      <dsp:txXfrm>
        <a:off x="4281600" y="1607110"/>
        <a:ext cx="1800000" cy="1362142"/>
      </dsp:txXfrm>
    </dsp:sp>
    <dsp:sp modelId="{0A5C8771-992A-4A58-8432-73D56B35BC3D}">
      <dsp:nvSpPr>
        <dsp:cNvPr id="0" name=""/>
        <dsp:cNvSpPr/>
      </dsp:nvSpPr>
      <dsp:spPr>
        <a:xfrm>
          <a:off x="6891600" y="413405"/>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B832EE-B253-4AB1-9BF3-0BD7F220A96C}">
      <dsp:nvSpPr>
        <dsp:cNvPr id="0" name=""/>
        <dsp:cNvSpPr/>
      </dsp:nvSpPr>
      <dsp:spPr>
        <a:xfrm>
          <a:off x="6396600" y="1607110"/>
          <a:ext cx="1800000" cy="1362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Incremental Word and PowerPoint support: Returning to built-in accessibility checkers was a pragmatic first step, providing useful feedback to users while Python-based analysis is under active development. </a:t>
          </a:r>
        </a:p>
      </dsp:txBody>
      <dsp:txXfrm>
        <a:off x="6396600" y="1607110"/>
        <a:ext cx="1800000" cy="1362142"/>
      </dsp:txXfrm>
    </dsp:sp>
    <dsp:sp modelId="{EC440156-6A66-4CB4-86B4-2D4075219550}">
      <dsp:nvSpPr>
        <dsp:cNvPr id="0" name=""/>
        <dsp:cNvSpPr/>
      </dsp:nvSpPr>
      <dsp:spPr>
        <a:xfrm>
          <a:off x="9006600" y="413405"/>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A77BD8-A3BC-4591-9B6F-6BB74FCF7B27}">
      <dsp:nvSpPr>
        <dsp:cNvPr id="0" name=""/>
        <dsp:cNvSpPr/>
      </dsp:nvSpPr>
      <dsp:spPr>
        <a:xfrm>
          <a:off x="8511600" y="1607110"/>
          <a:ext cx="1800000" cy="1362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Streaming uploads and asynchronous processing: These were essential for handling large files while preserving responsiveness in the user experience. </a:t>
          </a:r>
        </a:p>
      </dsp:txBody>
      <dsp:txXfrm>
        <a:off x="8511600" y="1607110"/>
        <a:ext cx="1800000" cy="136214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73D3F4-218C-084F-83A2-598903D4E0DD}" type="datetimeFigureOut">
              <a:rPr lang="en-US" smtClean="0"/>
              <a:t>10/1/2025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1AAB67-C808-214A-9A76-D322DD5ABE7D}" type="slidenum">
              <a:rPr lang="en-US" smtClean="0"/>
              <a:t>‹#›</a:t>
            </a:fld>
            <a:endParaRPr lang="en-US"/>
          </a:p>
        </p:txBody>
      </p:sp>
    </p:spTree>
    <p:extLst>
      <p:ext uri="{BB962C8B-B14F-4D97-AF65-F5344CB8AC3E}">
        <p14:creationId xmlns:p14="http://schemas.microsoft.com/office/powerpoint/2010/main" val="442607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Tianyang</a:t>
            </a:r>
          </a:p>
        </p:txBody>
      </p:sp>
      <p:sp>
        <p:nvSpPr>
          <p:cNvPr id="4" name="Slide Number Placeholder 3"/>
          <p:cNvSpPr>
            <a:spLocks noGrp="1"/>
          </p:cNvSpPr>
          <p:nvPr>
            <p:ph type="sldNum" sz="quarter" idx="5"/>
          </p:nvPr>
        </p:nvSpPr>
        <p:spPr/>
        <p:txBody>
          <a:bodyPr/>
          <a:lstStyle/>
          <a:p>
            <a:fld id="{9C1AAB67-C808-214A-9A76-D322DD5ABE7D}" type="slidenum">
              <a:rPr lang="en-US" smtClean="0"/>
              <a:t>2</a:t>
            </a:fld>
            <a:endParaRPr lang="en-US"/>
          </a:p>
        </p:txBody>
      </p:sp>
    </p:spTree>
    <p:extLst>
      <p:ext uri="{BB962C8B-B14F-4D97-AF65-F5344CB8AC3E}">
        <p14:creationId xmlns:p14="http://schemas.microsoft.com/office/powerpoint/2010/main" val="3303348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DJ</a:t>
            </a:r>
          </a:p>
        </p:txBody>
      </p:sp>
      <p:sp>
        <p:nvSpPr>
          <p:cNvPr id="4" name="Slide Number Placeholder 3"/>
          <p:cNvSpPr>
            <a:spLocks noGrp="1"/>
          </p:cNvSpPr>
          <p:nvPr>
            <p:ph type="sldNum" sz="quarter" idx="5"/>
          </p:nvPr>
        </p:nvSpPr>
        <p:spPr/>
        <p:txBody>
          <a:bodyPr/>
          <a:lstStyle/>
          <a:p>
            <a:fld id="{9C1AAB67-C808-214A-9A76-D322DD5ABE7D}" type="slidenum">
              <a:rPr lang="en-US" smtClean="0"/>
              <a:t>3</a:t>
            </a:fld>
            <a:endParaRPr lang="en-US"/>
          </a:p>
        </p:txBody>
      </p:sp>
    </p:spTree>
    <p:extLst>
      <p:ext uri="{BB962C8B-B14F-4D97-AF65-F5344CB8AC3E}">
        <p14:creationId xmlns:p14="http://schemas.microsoft.com/office/powerpoint/2010/main" val="348085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DJ</a:t>
            </a:r>
          </a:p>
        </p:txBody>
      </p:sp>
      <p:sp>
        <p:nvSpPr>
          <p:cNvPr id="4" name="Slide Number Placeholder 3"/>
          <p:cNvSpPr>
            <a:spLocks noGrp="1"/>
          </p:cNvSpPr>
          <p:nvPr>
            <p:ph type="sldNum" sz="quarter" idx="5"/>
          </p:nvPr>
        </p:nvSpPr>
        <p:spPr/>
        <p:txBody>
          <a:bodyPr/>
          <a:lstStyle/>
          <a:p>
            <a:fld id="{9C1AAB67-C808-214A-9A76-D322DD5ABE7D}" type="slidenum">
              <a:rPr lang="en-US" smtClean="0"/>
              <a:t>4</a:t>
            </a:fld>
            <a:endParaRPr lang="en-US"/>
          </a:p>
        </p:txBody>
      </p:sp>
    </p:spTree>
    <p:extLst>
      <p:ext uri="{BB962C8B-B14F-4D97-AF65-F5344CB8AC3E}">
        <p14:creationId xmlns:p14="http://schemas.microsoft.com/office/powerpoint/2010/main" val="2899167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Kobe</a:t>
            </a:r>
          </a:p>
        </p:txBody>
      </p:sp>
      <p:sp>
        <p:nvSpPr>
          <p:cNvPr id="4" name="Slide Number Placeholder 3"/>
          <p:cNvSpPr>
            <a:spLocks noGrp="1"/>
          </p:cNvSpPr>
          <p:nvPr>
            <p:ph type="sldNum" sz="quarter" idx="5"/>
          </p:nvPr>
        </p:nvSpPr>
        <p:spPr/>
        <p:txBody>
          <a:bodyPr/>
          <a:lstStyle/>
          <a:p>
            <a:fld id="{9C1AAB67-C808-214A-9A76-D322DD5ABE7D}" type="slidenum">
              <a:rPr lang="en-US" smtClean="0"/>
              <a:t>5</a:t>
            </a:fld>
            <a:endParaRPr lang="en-US"/>
          </a:p>
        </p:txBody>
      </p:sp>
    </p:spTree>
    <p:extLst>
      <p:ext uri="{BB962C8B-B14F-4D97-AF65-F5344CB8AC3E}">
        <p14:creationId xmlns:p14="http://schemas.microsoft.com/office/powerpoint/2010/main" val="1422238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DJ</a:t>
            </a:r>
          </a:p>
        </p:txBody>
      </p:sp>
      <p:sp>
        <p:nvSpPr>
          <p:cNvPr id="4" name="Slide Number Placeholder 3"/>
          <p:cNvSpPr>
            <a:spLocks noGrp="1"/>
          </p:cNvSpPr>
          <p:nvPr>
            <p:ph type="sldNum" sz="quarter" idx="5"/>
          </p:nvPr>
        </p:nvSpPr>
        <p:spPr/>
        <p:txBody>
          <a:bodyPr/>
          <a:lstStyle/>
          <a:p>
            <a:fld id="{9C1AAB67-C808-214A-9A76-D322DD5ABE7D}" type="slidenum">
              <a:rPr lang="en-US" smtClean="0"/>
              <a:t>6</a:t>
            </a:fld>
            <a:endParaRPr lang="en-US"/>
          </a:p>
        </p:txBody>
      </p:sp>
    </p:spTree>
    <p:extLst>
      <p:ext uri="{BB962C8B-B14F-4D97-AF65-F5344CB8AC3E}">
        <p14:creationId xmlns:p14="http://schemas.microsoft.com/office/powerpoint/2010/main" val="2599943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Kate</a:t>
            </a:r>
          </a:p>
        </p:txBody>
      </p:sp>
      <p:sp>
        <p:nvSpPr>
          <p:cNvPr id="4" name="Slide Number Placeholder 3"/>
          <p:cNvSpPr>
            <a:spLocks noGrp="1"/>
          </p:cNvSpPr>
          <p:nvPr>
            <p:ph type="sldNum" sz="quarter" idx="5"/>
          </p:nvPr>
        </p:nvSpPr>
        <p:spPr/>
        <p:txBody>
          <a:bodyPr/>
          <a:lstStyle/>
          <a:p>
            <a:fld id="{9C1AAB67-C808-214A-9A76-D322DD5ABE7D}" type="slidenum">
              <a:rPr lang="en-US" smtClean="0"/>
              <a:t>7</a:t>
            </a:fld>
            <a:endParaRPr lang="en-US"/>
          </a:p>
        </p:txBody>
      </p:sp>
    </p:spTree>
    <p:extLst>
      <p:ext uri="{BB962C8B-B14F-4D97-AF65-F5344CB8AC3E}">
        <p14:creationId xmlns:p14="http://schemas.microsoft.com/office/powerpoint/2010/main" val="18463715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Kate</a:t>
            </a:r>
          </a:p>
        </p:txBody>
      </p:sp>
      <p:sp>
        <p:nvSpPr>
          <p:cNvPr id="4" name="Slide Number Placeholder 3"/>
          <p:cNvSpPr>
            <a:spLocks noGrp="1"/>
          </p:cNvSpPr>
          <p:nvPr>
            <p:ph type="sldNum" sz="quarter" idx="5"/>
          </p:nvPr>
        </p:nvSpPr>
        <p:spPr/>
        <p:txBody>
          <a:bodyPr/>
          <a:lstStyle/>
          <a:p>
            <a:fld id="{9C1AAB67-C808-214A-9A76-D322DD5ABE7D}" type="slidenum">
              <a:rPr lang="en-US" smtClean="0"/>
              <a:t>8</a:t>
            </a:fld>
            <a:endParaRPr lang="en-US"/>
          </a:p>
        </p:txBody>
      </p:sp>
    </p:spTree>
    <p:extLst>
      <p:ext uri="{BB962C8B-B14F-4D97-AF65-F5344CB8AC3E}">
        <p14:creationId xmlns:p14="http://schemas.microsoft.com/office/powerpoint/2010/main" val="4112165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Kate</a:t>
            </a:r>
          </a:p>
        </p:txBody>
      </p:sp>
      <p:sp>
        <p:nvSpPr>
          <p:cNvPr id="4" name="Slide Number Placeholder 3"/>
          <p:cNvSpPr>
            <a:spLocks noGrp="1"/>
          </p:cNvSpPr>
          <p:nvPr>
            <p:ph type="sldNum" sz="quarter" idx="5"/>
          </p:nvPr>
        </p:nvSpPr>
        <p:spPr/>
        <p:txBody>
          <a:bodyPr/>
          <a:lstStyle/>
          <a:p>
            <a:fld id="{9C1AAB67-C808-214A-9A76-D322DD5ABE7D}" type="slidenum">
              <a:rPr lang="en-US" smtClean="0"/>
              <a:t>9</a:t>
            </a:fld>
            <a:endParaRPr lang="en-US"/>
          </a:p>
        </p:txBody>
      </p:sp>
    </p:spTree>
    <p:extLst>
      <p:ext uri="{BB962C8B-B14F-4D97-AF65-F5344CB8AC3E}">
        <p14:creationId xmlns:p14="http://schemas.microsoft.com/office/powerpoint/2010/main" val="1653530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Kate</a:t>
            </a:r>
          </a:p>
        </p:txBody>
      </p:sp>
      <p:sp>
        <p:nvSpPr>
          <p:cNvPr id="4" name="Slide Number Placeholder 3"/>
          <p:cNvSpPr>
            <a:spLocks noGrp="1"/>
          </p:cNvSpPr>
          <p:nvPr>
            <p:ph type="sldNum" sz="quarter" idx="5"/>
          </p:nvPr>
        </p:nvSpPr>
        <p:spPr/>
        <p:txBody>
          <a:bodyPr/>
          <a:lstStyle/>
          <a:p>
            <a:fld id="{9C1AAB67-C808-214A-9A76-D322DD5ABE7D}" type="slidenum">
              <a:rPr lang="en-US" smtClean="0"/>
              <a:t>10</a:t>
            </a:fld>
            <a:endParaRPr lang="en-US"/>
          </a:p>
        </p:txBody>
      </p:sp>
    </p:spTree>
    <p:extLst>
      <p:ext uri="{BB962C8B-B14F-4D97-AF65-F5344CB8AC3E}">
        <p14:creationId xmlns:p14="http://schemas.microsoft.com/office/powerpoint/2010/main" val="2171595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a:t>Click to edit Master title style</a:t>
            </a:r>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87DE6118-2437-4B30-8E3C-4D2BE6020583}" type="datetimeFigureOut">
              <a:rPr lang="en-US" smtClean="0"/>
              <a:pPr/>
              <a:t>10/1/2025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67159387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87DE6118-2437-4B30-8E3C-4D2BE6020583}" type="datetimeFigureOut">
              <a:rPr lang="en-US" smtClean="0"/>
              <a:t>10/1/2025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812947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87DE6118-2437-4B30-8E3C-4D2BE6020583}" type="datetimeFigureOut">
              <a:rPr lang="en-US" smtClean="0"/>
              <a:t>10/1/2025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375017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87DE6118-2437-4B30-8E3C-4D2BE6020583}" type="datetimeFigureOut">
              <a:rPr lang="en-US" smtClean="0"/>
              <a:t>10/1/2025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4166459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87DE6118-2437-4B30-8E3C-4D2BE6020583}" type="datetimeFigureOut">
              <a:rPr lang="en-US" smtClean="0"/>
              <a:pPr/>
              <a:t>10/1/2025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38743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87DE6118-2437-4B30-8E3C-4D2BE6020583}" type="datetimeFigureOut">
              <a:rPr lang="en-US" smtClean="0"/>
              <a:t>10/1/2025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913002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87DE6118-2437-4B30-8E3C-4D2BE6020583}" type="datetimeFigureOut">
              <a:rPr lang="en-US" smtClean="0"/>
              <a:t>10/1/2025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499441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87DE6118-2437-4B30-8E3C-4D2BE6020583}" type="datetimeFigureOut">
              <a:rPr lang="en-US" smtClean="0"/>
              <a:t>10/1/2025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430148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87DE6118-2437-4B30-8E3C-4D2BE6020583}" type="datetimeFigureOut">
              <a:rPr lang="en-US" smtClean="0"/>
              <a:t>10/1/2025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413910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87DE6118-2437-4B30-8E3C-4D2BE6020583}" type="datetimeFigureOut">
              <a:rPr lang="en-US" smtClean="0"/>
              <a:pPr/>
              <a:t>10/1/2025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041050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627A0F-F1B8-49BE-A0FF-7FE16E3BDCC1}"/>
              </a:ext>
            </a:extLst>
          </p:cNvPr>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7DE6118-2437-4B30-8E3C-4D2BE6020583}" type="datetimeFigureOut">
              <a:rPr lang="en-US" smtClean="0"/>
              <a:pPr/>
              <a:t>10/1/2025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987261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1"/>
            <a:ext cx="10363200" cy="118757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559171"/>
            <a:ext cx="10363200" cy="338265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87DE6118-2437-4B30-8E3C-4D2BE6020583}" type="datetimeFigureOut">
              <a:rPr lang="en-US" smtClean="0"/>
              <a:pPr/>
              <a:t>10/1/2025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69E57DC2-970A-4B3E-BB1C-7A09969E49DF}" type="slidenum">
              <a:rPr lang="en-US" smtClean="0"/>
              <a:pPr/>
              <a:t>‹#›</a:t>
            </a:fld>
            <a:endParaRPr lang="en-US"/>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81383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p15:clr>
            <a:srgbClr val="F26B43"/>
          </p15:clr>
        </p15:guide>
        <p15:guide id="4" pos="3840">
          <p15:clr>
            <a:srgbClr val="F26B43"/>
          </p15:clr>
        </p15:guide>
        <p15:guide id="5" pos="576">
          <p15:clr>
            <a:srgbClr val="F26B43"/>
          </p15:clr>
        </p15:guide>
        <p15:guide id="6" orient="horz"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kmoreland126/Accessibility-Checker" TargetMode="External"/><Relationship Id="rId2" Type="http://schemas.openxmlformats.org/officeDocument/2006/relationships/hyperlink" Target="https://kmoreland126.github.io/Accessibility-Checker" TargetMode="External"/><Relationship Id="rId1" Type="http://schemas.openxmlformats.org/officeDocument/2006/relationships/slideLayout" Target="../slideLayouts/slideLayout2.xml"/><Relationship Id="rId5" Type="http://schemas.openxmlformats.org/officeDocument/2006/relationships/hyperlink" Target="https://accessibility-checker-2sj3m9idk-kates-projects-e59a7a1b.vercel.app/" TargetMode="External"/><Relationship Id="rId4" Type="http://schemas.openxmlformats.org/officeDocument/2006/relationships/hyperlink" Target="https://github.com/TiantangWangAUBURN/Architectural-Spik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71181-12D8-39C0-D70D-B38CF5A3F280}"/>
              </a:ext>
            </a:extLst>
          </p:cNvPr>
          <p:cNvSpPr>
            <a:spLocks noGrp="1"/>
          </p:cNvSpPr>
          <p:nvPr>
            <p:ph type="ctrTitle"/>
          </p:nvPr>
        </p:nvSpPr>
        <p:spPr/>
        <p:txBody>
          <a:bodyPr/>
          <a:lstStyle/>
          <a:p>
            <a:r>
              <a:rPr lang="en-US"/>
              <a:t>Accessibility Checker for Education</a:t>
            </a:r>
          </a:p>
        </p:txBody>
      </p:sp>
      <p:sp>
        <p:nvSpPr>
          <p:cNvPr id="3" name="Subtitle 2">
            <a:extLst>
              <a:ext uri="{FF2B5EF4-FFF2-40B4-BE49-F238E27FC236}">
                <a16:creationId xmlns:a16="http://schemas.microsoft.com/office/drawing/2014/main" id="{70B12837-03B7-6B52-38B8-5882316D1B34}"/>
              </a:ext>
            </a:extLst>
          </p:cNvPr>
          <p:cNvSpPr>
            <a:spLocks noGrp="1"/>
          </p:cNvSpPr>
          <p:nvPr>
            <p:ph type="subTitle" idx="1"/>
          </p:nvPr>
        </p:nvSpPr>
        <p:spPr/>
        <p:txBody>
          <a:bodyPr/>
          <a:lstStyle/>
          <a:p>
            <a:r>
              <a:rPr lang="en-US"/>
              <a:t>By; </a:t>
            </a:r>
            <a:r>
              <a:rPr lang="en-US" err="1"/>
              <a:t>dj</a:t>
            </a:r>
            <a:r>
              <a:rPr lang="en-US"/>
              <a:t> </a:t>
            </a:r>
            <a:r>
              <a:rPr lang="en-US" err="1"/>
              <a:t>oakman</a:t>
            </a:r>
            <a:r>
              <a:rPr lang="en-US"/>
              <a:t>, </a:t>
            </a:r>
            <a:r>
              <a:rPr lang="en-US" err="1"/>
              <a:t>Tianyang</a:t>
            </a:r>
            <a:r>
              <a:rPr lang="en-US"/>
              <a:t> wang, </a:t>
            </a:r>
            <a:r>
              <a:rPr lang="en-US" err="1"/>
              <a:t>kate</a:t>
            </a:r>
            <a:r>
              <a:rPr lang="en-US"/>
              <a:t> </a:t>
            </a:r>
            <a:r>
              <a:rPr lang="en-US" err="1"/>
              <a:t>moreland</a:t>
            </a:r>
            <a:r>
              <a:rPr lang="en-US"/>
              <a:t>, and Haoran ding</a:t>
            </a:r>
          </a:p>
        </p:txBody>
      </p:sp>
    </p:spTree>
    <p:extLst>
      <p:ext uri="{BB962C8B-B14F-4D97-AF65-F5344CB8AC3E}">
        <p14:creationId xmlns:p14="http://schemas.microsoft.com/office/powerpoint/2010/main" val="3597123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6E88F-DA49-75DF-0F58-77CB4E3732B7}"/>
              </a:ext>
            </a:extLst>
          </p:cNvPr>
          <p:cNvSpPr>
            <a:spLocks noGrp="1"/>
          </p:cNvSpPr>
          <p:nvPr>
            <p:ph type="title"/>
          </p:nvPr>
        </p:nvSpPr>
        <p:spPr/>
        <p:txBody>
          <a:bodyPr/>
          <a:lstStyle/>
          <a:p>
            <a:r>
              <a:rPr lang="en-US"/>
              <a:t>Next Tasks</a:t>
            </a:r>
          </a:p>
        </p:txBody>
      </p:sp>
      <p:sp>
        <p:nvSpPr>
          <p:cNvPr id="3" name="Content Placeholder 2">
            <a:extLst>
              <a:ext uri="{FF2B5EF4-FFF2-40B4-BE49-F238E27FC236}">
                <a16:creationId xmlns:a16="http://schemas.microsoft.com/office/drawing/2014/main" id="{8AEF9FAF-0F83-AA6A-61CE-BB4BB4D9DCC3}"/>
              </a:ext>
            </a:extLst>
          </p:cNvPr>
          <p:cNvSpPr>
            <a:spLocks noGrp="1"/>
          </p:cNvSpPr>
          <p:nvPr>
            <p:ph idx="1"/>
          </p:nvPr>
        </p:nvSpPr>
        <p:spPr/>
        <p:txBody>
          <a:bodyPr/>
          <a:lstStyle/>
          <a:p>
            <a:r>
              <a:rPr lang="en-US"/>
              <a:t>Focus on .docx upload and analysis</a:t>
            </a:r>
          </a:p>
          <a:p>
            <a:r>
              <a:rPr lang="en-US"/>
              <a:t>Allowed for a bulk upload of documents</a:t>
            </a:r>
          </a:p>
          <a:p>
            <a:r>
              <a:rPr lang="en-US"/>
              <a:t>Find a way to check the document for all accessibility standards</a:t>
            </a:r>
          </a:p>
          <a:p>
            <a:r>
              <a:rPr lang="en-US"/>
              <a:t>Create a remediated file that is available to download</a:t>
            </a:r>
          </a:p>
        </p:txBody>
      </p:sp>
    </p:spTree>
    <p:extLst>
      <p:ext uri="{BB962C8B-B14F-4D97-AF65-F5344CB8AC3E}">
        <p14:creationId xmlns:p14="http://schemas.microsoft.com/office/powerpoint/2010/main" val="2109184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6A979-688E-8541-A507-050FFC520D91}"/>
              </a:ext>
            </a:extLst>
          </p:cNvPr>
          <p:cNvSpPr>
            <a:spLocks noGrp="1"/>
          </p:cNvSpPr>
          <p:nvPr>
            <p:ph type="title"/>
          </p:nvPr>
        </p:nvSpPr>
        <p:spPr/>
        <p:txBody>
          <a:bodyPr/>
          <a:lstStyle/>
          <a:p>
            <a:r>
              <a:rPr lang="en-US"/>
              <a:t>Sources</a:t>
            </a:r>
          </a:p>
        </p:txBody>
      </p:sp>
      <p:sp>
        <p:nvSpPr>
          <p:cNvPr id="3" name="Content Placeholder 2">
            <a:extLst>
              <a:ext uri="{FF2B5EF4-FFF2-40B4-BE49-F238E27FC236}">
                <a16:creationId xmlns:a16="http://schemas.microsoft.com/office/drawing/2014/main" id="{BA8A6233-1C9C-81A3-D9FE-957F621C2548}"/>
              </a:ext>
            </a:extLst>
          </p:cNvPr>
          <p:cNvSpPr>
            <a:spLocks noGrp="1"/>
          </p:cNvSpPr>
          <p:nvPr>
            <p:ph idx="1"/>
          </p:nvPr>
        </p:nvSpPr>
        <p:spPr/>
        <p:txBody>
          <a:bodyPr/>
          <a:lstStyle/>
          <a:p>
            <a:r>
              <a:rPr lang="en-US" u="sng">
                <a:hlinkClick r:id="rId2"/>
              </a:rPr>
              <a:t>https://kmoreland126.github.io/Accessibility-Checker</a:t>
            </a:r>
            <a:r>
              <a:rPr lang="en-US"/>
              <a:t> (Web app)</a:t>
            </a:r>
          </a:p>
          <a:p>
            <a:r>
              <a:rPr lang="en-US" u="sng">
                <a:hlinkClick r:id="rId3"/>
              </a:rPr>
              <a:t>https://github.com/kmoreland126/Accessibility-Checker</a:t>
            </a:r>
            <a:r>
              <a:rPr lang="en-US"/>
              <a:t> (Frontend code)</a:t>
            </a:r>
          </a:p>
          <a:p>
            <a:r>
              <a:rPr lang="en-US" u="sng">
                <a:hlinkClick r:id="rId4"/>
              </a:rPr>
              <a:t>https://github.com/TiantangWangAUBURN/Architectural-Spike</a:t>
            </a:r>
            <a:r>
              <a:rPr lang="en-US"/>
              <a:t> (Backend code)</a:t>
            </a:r>
          </a:p>
          <a:p>
            <a:r>
              <a:rPr lang="en-US" u="sng">
                <a:hlinkClick r:id="rId5"/>
              </a:rPr>
              <a:t>https://accessibility-checker-2sj3m9idk-kates-projects-e59a7a1b.vercel.app/</a:t>
            </a:r>
            <a:r>
              <a:rPr lang="en-US"/>
              <a:t> (Backend)</a:t>
            </a:r>
          </a:p>
        </p:txBody>
      </p:sp>
    </p:spTree>
    <p:extLst>
      <p:ext uri="{BB962C8B-B14F-4D97-AF65-F5344CB8AC3E}">
        <p14:creationId xmlns:p14="http://schemas.microsoft.com/office/powerpoint/2010/main" val="4173904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2DA22-D990-7974-9BBF-6C0A8A9D1D99}"/>
              </a:ext>
            </a:extLst>
          </p:cNvPr>
          <p:cNvSpPr>
            <a:spLocks noGrp="1"/>
          </p:cNvSpPr>
          <p:nvPr>
            <p:ph type="title"/>
          </p:nvPr>
        </p:nvSpPr>
        <p:spPr/>
        <p:txBody>
          <a:bodyPr/>
          <a:lstStyle/>
          <a:p>
            <a:r>
              <a:rPr lang="en-US"/>
              <a:t>System Metaphor</a:t>
            </a:r>
          </a:p>
        </p:txBody>
      </p:sp>
      <p:sp>
        <p:nvSpPr>
          <p:cNvPr id="3" name="Content Placeholder 2">
            <a:extLst>
              <a:ext uri="{FF2B5EF4-FFF2-40B4-BE49-F238E27FC236}">
                <a16:creationId xmlns:a16="http://schemas.microsoft.com/office/drawing/2014/main" id="{8857D76F-E1D5-CAEF-B3E1-8CF2BF0A2473}"/>
              </a:ext>
            </a:extLst>
          </p:cNvPr>
          <p:cNvSpPr>
            <a:spLocks noGrp="1"/>
          </p:cNvSpPr>
          <p:nvPr>
            <p:ph idx="1"/>
          </p:nvPr>
        </p:nvSpPr>
        <p:spPr/>
        <p:txBody>
          <a:bodyPr/>
          <a:lstStyle/>
          <a:p>
            <a:r>
              <a:rPr lang="en-US"/>
              <a:t>To design and create a system which can fix and identify accessibility issues from an uploaded PDF, Word Document, or PowerPoint.</a:t>
            </a:r>
          </a:p>
        </p:txBody>
      </p:sp>
    </p:spTree>
    <p:extLst>
      <p:ext uri="{BB962C8B-B14F-4D97-AF65-F5344CB8AC3E}">
        <p14:creationId xmlns:p14="http://schemas.microsoft.com/office/powerpoint/2010/main" val="1413472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E2530-A1CA-A688-2246-913E1492657E}"/>
              </a:ext>
            </a:extLst>
          </p:cNvPr>
          <p:cNvSpPr>
            <a:spLocks noGrp="1"/>
          </p:cNvSpPr>
          <p:nvPr>
            <p:ph type="title"/>
          </p:nvPr>
        </p:nvSpPr>
        <p:spPr/>
        <p:txBody>
          <a:bodyPr/>
          <a:lstStyle/>
          <a:p>
            <a:r>
              <a:rPr lang="en-US"/>
              <a:t>Cycle Intent</a:t>
            </a:r>
          </a:p>
        </p:txBody>
      </p:sp>
      <p:sp>
        <p:nvSpPr>
          <p:cNvPr id="3" name="Content Placeholder 2">
            <a:extLst>
              <a:ext uri="{FF2B5EF4-FFF2-40B4-BE49-F238E27FC236}">
                <a16:creationId xmlns:a16="http://schemas.microsoft.com/office/drawing/2014/main" id="{27BD44AA-2474-A1A3-5C56-BDCF1D592957}"/>
              </a:ext>
            </a:extLst>
          </p:cNvPr>
          <p:cNvSpPr>
            <a:spLocks noGrp="1"/>
          </p:cNvSpPr>
          <p:nvPr>
            <p:ph idx="1"/>
          </p:nvPr>
        </p:nvSpPr>
        <p:spPr/>
        <p:txBody>
          <a:bodyPr>
            <a:normAutofit lnSpcReduction="10000"/>
          </a:bodyPr>
          <a:lstStyle/>
          <a:p>
            <a:r>
              <a:rPr lang="en-US"/>
              <a:t>In this cycle, our focus was on refining and finalizing the application rather than setting up basic functionality. We concentrated on improving the user interface and graphical design to ensure that WCAG results and accessibility messaging were displayed clearly within the app instead of requiring a download. We also created an About page to provide users with details on WCAG standards and the purpose of the tool. On the technical side, we strengthened security by enforcing branch protections, detailed pull requests, and secret management through .env files and GitHub’s scanning tools. Finally, we deployed the updated system on GitHub Pages and </a:t>
            </a:r>
            <a:r>
              <a:rPr lang="en-US" err="1"/>
              <a:t>Vercel</a:t>
            </a:r>
            <a:r>
              <a:rPr lang="en-US"/>
              <a:t>, making the application more polished, secure, and ready for user interaction.</a:t>
            </a:r>
          </a:p>
          <a:p>
            <a:endParaRPr lang="en-US"/>
          </a:p>
        </p:txBody>
      </p:sp>
    </p:spTree>
    <p:extLst>
      <p:ext uri="{BB962C8B-B14F-4D97-AF65-F5344CB8AC3E}">
        <p14:creationId xmlns:p14="http://schemas.microsoft.com/office/powerpoint/2010/main" val="443932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711EC-F66D-607A-00D5-10D990889BEF}"/>
              </a:ext>
            </a:extLst>
          </p:cNvPr>
          <p:cNvSpPr>
            <a:spLocks noGrp="1"/>
          </p:cNvSpPr>
          <p:nvPr>
            <p:ph type="title"/>
          </p:nvPr>
        </p:nvSpPr>
        <p:spPr/>
        <p:txBody>
          <a:bodyPr/>
          <a:lstStyle/>
          <a:p>
            <a:r>
              <a:rPr lang="en-US"/>
              <a:t>User Stories</a:t>
            </a:r>
          </a:p>
        </p:txBody>
      </p:sp>
      <p:sp>
        <p:nvSpPr>
          <p:cNvPr id="3" name="Content Placeholder 2">
            <a:extLst>
              <a:ext uri="{FF2B5EF4-FFF2-40B4-BE49-F238E27FC236}">
                <a16:creationId xmlns:a16="http://schemas.microsoft.com/office/drawing/2014/main" id="{280C7476-5B2D-16F6-E641-E9B5B80733E7}"/>
              </a:ext>
            </a:extLst>
          </p:cNvPr>
          <p:cNvSpPr>
            <a:spLocks noGrp="1"/>
          </p:cNvSpPr>
          <p:nvPr>
            <p:ph idx="1"/>
          </p:nvPr>
        </p:nvSpPr>
        <p:spPr>
          <a:xfrm>
            <a:off x="914399" y="2096430"/>
            <a:ext cx="10363200" cy="4761570"/>
          </a:xfrm>
        </p:spPr>
        <p:txBody>
          <a:bodyPr>
            <a:normAutofit fontScale="70000" lnSpcReduction="20000"/>
          </a:bodyPr>
          <a:lstStyle/>
          <a:p>
            <a:r>
              <a:rPr lang="en-US"/>
              <a:t>Upload documents from a file selection</a:t>
            </a:r>
          </a:p>
          <a:p>
            <a:r>
              <a:rPr lang="en-US"/>
              <a:t>Send PDF to Back-End for Accessibility Processing</a:t>
            </a:r>
          </a:p>
          <a:p>
            <a:r>
              <a:rPr lang="en-US"/>
              <a:t>Display Uploaded PDF and Accessibility Results</a:t>
            </a:r>
          </a:p>
          <a:p>
            <a:r>
              <a:rPr lang="en-US"/>
              <a:t>Alternative text for images and figures</a:t>
            </a:r>
          </a:p>
          <a:p>
            <a:r>
              <a:rPr lang="en-US"/>
              <a:t>Accessible headings and navigation</a:t>
            </a:r>
          </a:p>
          <a:p>
            <a:r>
              <a:rPr lang="en-US"/>
              <a:t>File upload and format handling</a:t>
            </a:r>
          </a:p>
          <a:p>
            <a:r>
              <a:rPr lang="en-US"/>
              <a:t>Secure backend processing</a:t>
            </a:r>
          </a:p>
          <a:p>
            <a:r>
              <a:rPr lang="en-US"/>
              <a:t>Results display on frontend</a:t>
            </a:r>
          </a:p>
          <a:p>
            <a:r>
              <a:rPr lang="en-US"/>
              <a:t>Error handling and messaging</a:t>
            </a:r>
          </a:p>
          <a:p>
            <a:r>
              <a:rPr lang="en-US"/>
              <a:t>Frontend hosted on GitHub pages</a:t>
            </a:r>
          </a:p>
          <a:p>
            <a:r>
              <a:rPr lang="en-US"/>
              <a:t>Getting the backend on </a:t>
            </a:r>
            <a:r>
              <a:rPr lang="en-US" err="1"/>
              <a:t>Vercel</a:t>
            </a:r>
            <a:endParaRPr lang="en-US"/>
          </a:p>
          <a:p>
            <a:r>
              <a:rPr lang="en-US"/>
              <a:t>Adding the about page on the  site</a:t>
            </a:r>
          </a:p>
          <a:p>
            <a:r>
              <a:rPr lang="en-US"/>
              <a:t>App performance and responsiveness</a:t>
            </a:r>
          </a:p>
        </p:txBody>
      </p:sp>
    </p:spTree>
    <p:extLst>
      <p:ext uri="{BB962C8B-B14F-4D97-AF65-F5344CB8AC3E}">
        <p14:creationId xmlns:p14="http://schemas.microsoft.com/office/powerpoint/2010/main" val="1110168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940B9-AC81-9712-B595-7A27A6BE1484}"/>
              </a:ext>
            </a:extLst>
          </p:cNvPr>
          <p:cNvSpPr>
            <a:spLocks noGrp="1"/>
          </p:cNvSpPr>
          <p:nvPr>
            <p:ph type="title"/>
          </p:nvPr>
        </p:nvSpPr>
        <p:spPr>
          <a:xfrm>
            <a:off x="914400" y="1371601"/>
            <a:ext cx="10363200" cy="1187570"/>
          </a:xfrm>
        </p:spPr>
        <p:txBody>
          <a:bodyPr anchor="t">
            <a:normAutofit/>
          </a:bodyPr>
          <a:lstStyle/>
          <a:p>
            <a:r>
              <a:rPr lang="en-US"/>
              <a:t>Design Decision</a:t>
            </a:r>
          </a:p>
        </p:txBody>
      </p:sp>
      <p:graphicFrame>
        <p:nvGraphicFramePr>
          <p:cNvPr id="5" name="Content Placeholder 2">
            <a:extLst>
              <a:ext uri="{FF2B5EF4-FFF2-40B4-BE49-F238E27FC236}">
                <a16:creationId xmlns:a16="http://schemas.microsoft.com/office/drawing/2014/main" id="{D3979070-F0A6-E081-C126-E1CC26CE48DB}"/>
              </a:ext>
            </a:extLst>
          </p:cNvPr>
          <p:cNvGraphicFramePr>
            <a:graphicFrameLocks noGrp="1"/>
          </p:cNvGraphicFramePr>
          <p:nvPr>
            <p:ph idx="1"/>
            <p:extLst>
              <p:ext uri="{D42A27DB-BD31-4B8C-83A1-F6EECF244321}">
                <p14:modId xmlns:p14="http://schemas.microsoft.com/office/powerpoint/2010/main" val="3097597875"/>
              </p:ext>
            </p:extLst>
          </p:nvPr>
        </p:nvGraphicFramePr>
        <p:xfrm>
          <a:off x="914399" y="2559171"/>
          <a:ext cx="10363200" cy="33826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7070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303886-7FCE-A97C-9D2A-008EAA68C2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A9D600-9C17-51BD-2AF0-27041B83E28F}"/>
              </a:ext>
            </a:extLst>
          </p:cNvPr>
          <p:cNvSpPr>
            <a:spLocks noGrp="1"/>
          </p:cNvSpPr>
          <p:nvPr>
            <p:ph type="title"/>
          </p:nvPr>
        </p:nvSpPr>
        <p:spPr/>
        <p:txBody>
          <a:bodyPr/>
          <a:lstStyle/>
          <a:p>
            <a:r>
              <a:rPr lang="en-US"/>
              <a:t>Plan</a:t>
            </a:r>
          </a:p>
        </p:txBody>
      </p:sp>
      <p:sp>
        <p:nvSpPr>
          <p:cNvPr id="3" name="Content Placeholder 2">
            <a:extLst>
              <a:ext uri="{FF2B5EF4-FFF2-40B4-BE49-F238E27FC236}">
                <a16:creationId xmlns:a16="http://schemas.microsoft.com/office/drawing/2014/main" id="{D3FD2195-0271-067A-D0D3-6B0D5C04236E}"/>
              </a:ext>
            </a:extLst>
          </p:cNvPr>
          <p:cNvSpPr>
            <a:spLocks noGrp="1"/>
          </p:cNvSpPr>
          <p:nvPr>
            <p:ph idx="1"/>
          </p:nvPr>
        </p:nvSpPr>
        <p:spPr/>
        <p:txBody>
          <a:bodyPr vert="horz" lIns="91440" tIns="45720" rIns="91440" bIns="45720" rtlCol="0" anchor="t">
            <a:normAutofit fontScale="92500" lnSpcReduction="10000"/>
          </a:bodyPr>
          <a:lstStyle/>
          <a:p>
            <a:r>
              <a:rPr lang="en-US">
                <a:ea typeface="+mn-lt"/>
                <a:cs typeface="+mn-lt"/>
              </a:rPr>
              <a:t>Our plan moving forward is to shift our focus from PDF accessibility to Word document accessibility, in alignment with our sponsor’s request. We will begin by creating additional user stories specifically centered on Word document accessibility checks. Using the WCAG standards as our guide, we will identify those requirements that can be effectively addressed through code. For each standard that is feasible, we will implement Python solutions that analyze Word documents, detect accessibility issues, remediate them, and return an updated, downloadable file to the user. To support this effort, our backend will be refactored to exclusively handle Word documents rather than PDFs. We will approach this incrementally, creating a user story for each WCAG requirement we implement, and progressing through them one by one.</a:t>
            </a:r>
            <a:endParaRPr lang="en-US"/>
          </a:p>
        </p:txBody>
      </p:sp>
    </p:spTree>
    <p:extLst>
      <p:ext uri="{BB962C8B-B14F-4D97-AF65-F5344CB8AC3E}">
        <p14:creationId xmlns:p14="http://schemas.microsoft.com/office/powerpoint/2010/main" val="894886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BA74A-1BB5-61F0-292E-92B04D49D15A}"/>
              </a:ext>
            </a:extLst>
          </p:cNvPr>
          <p:cNvSpPr>
            <a:spLocks noGrp="1"/>
          </p:cNvSpPr>
          <p:nvPr>
            <p:ph type="title"/>
          </p:nvPr>
        </p:nvSpPr>
        <p:spPr/>
        <p:txBody>
          <a:bodyPr/>
          <a:lstStyle/>
          <a:p>
            <a:r>
              <a:rPr lang="en-US"/>
              <a:t>Demo</a:t>
            </a:r>
          </a:p>
        </p:txBody>
      </p:sp>
      <p:sp>
        <p:nvSpPr>
          <p:cNvPr id="3" name="Content Placeholder 2">
            <a:extLst>
              <a:ext uri="{FF2B5EF4-FFF2-40B4-BE49-F238E27FC236}">
                <a16:creationId xmlns:a16="http://schemas.microsoft.com/office/drawing/2014/main" id="{AFD95BEA-F29B-A9A8-DE0E-2351A204EE8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54752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E2C30-F7B0-617D-3398-6F59BE51CD33}"/>
              </a:ext>
            </a:extLst>
          </p:cNvPr>
          <p:cNvSpPr>
            <a:spLocks noGrp="1"/>
          </p:cNvSpPr>
          <p:nvPr>
            <p:ph type="title"/>
          </p:nvPr>
        </p:nvSpPr>
        <p:spPr/>
        <p:txBody>
          <a:bodyPr/>
          <a:lstStyle/>
          <a:p>
            <a:r>
              <a:rPr lang="en-US"/>
              <a:t>Process</a:t>
            </a:r>
          </a:p>
        </p:txBody>
      </p:sp>
      <p:sp>
        <p:nvSpPr>
          <p:cNvPr id="3" name="Content Placeholder 2">
            <a:extLst>
              <a:ext uri="{FF2B5EF4-FFF2-40B4-BE49-F238E27FC236}">
                <a16:creationId xmlns:a16="http://schemas.microsoft.com/office/drawing/2014/main" id="{D7A50B3D-EE80-6CA7-1B79-8308A67FEB55}"/>
              </a:ext>
            </a:extLst>
          </p:cNvPr>
          <p:cNvSpPr>
            <a:spLocks noGrp="1"/>
          </p:cNvSpPr>
          <p:nvPr>
            <p:ph idx="1"/>
          </p:nvPr>
        </p:nvSpPr>
        <p:spPr/>
        <p:txBody>
          <a:bodyPr vert="horz" lIns="91440" tIns="45720" rIns="91440" bIns="45720" rtlCol="0" anchor="t">
            <a:normAutofit fontScale="85000" lnSpcReduction="10000"/>
          </a:bodyPr>
          <a:lstStyle/>
          <a:p>
            <a:r>
              <a:rPr lang="en-US" b="1">
                <a:ea typeface="+mn-lt"/>
                <a:cs typeface="+mn-lt"/>
              </a:rPr>
              <a:t>User Story Driven</a:t>
            </a:r>
            <a:r>
              <a:rPr lang="en-US">
                <a:ea typeface="+mn-lt"/>
                <a:cs typeface="+mn-lt"/>
              </a:rPr>
              <a:t> – Break down WCAG standards into clear, testable user stories.</a:t>
            </a:r>
            <a:endParaRPr lang="en-US"/>
          </a:p>
          <a:p>
            <a:r>
              <a:rPr lang="en-US" b="1">
                <a:ea typeface="+mn-lt"/>
                <a:cs typeface="+mn-lt"/>
              </a:rPr>
              <a:t>Incremental Delivery</a:t>
            </a:r>
            <a:r>
              <a:rPr lang="en-US">
                <a:ea typeface="+mn-lt"/>
                <a:cs typeface="+mn-lt"/>
              </a:rPr>
              <a:t> – Implement and validate one requirement at a time.</a:t>
            </a:r>
            <a:endParaRPr lang="en-US"/>
          </a:p>
          <a:p>
            <a:r>
              <a:rPr lang="en-US" b="1">
                <a:ea typeface="+mn-lt"/>
                <a:cs typeface="+mn-lt"/>
              </a:rPr>
              <a:t>Branch Management</a:t>
            </a:r>
            <a:r>
              <a:rPr lang="en-US">
                <a:ea typeface="+mn-lt"/>
                <a:cs typeface="+mn-lt"/>
              </a:rPr>
              <a:t> – Feature branches per contributor (e.g., </a:t>
            </a:r>
            <a:r>
              <a:rPr lang="en-US" i="1" err="1">
                <a:ea typeface="+mn-lt"/>
                <a:cs typeface="+mn-lt"/>
              </a:rPr>
              <a:t>djo</a:t>
            </a:r>
            <a:r>
              <a:rPr lang="en-US" i="1">
                <a:ea typeface="+mn-lt"/>
                <a:cs typeface="+mn-lt"/>
              </a:rPr>
              <a:t>/feature</a:t>
            </a:r>
            <a:r>
              <a:rPr lang="en-US">
                <a:ea typeface="+mn-lt"/>
                <a:cs typeface="+mn-lt"/>
              </a:rPr>
              <a:t>); no direct pushes to main.</a:t>
            </a:r>
            <a:endParaRPr lang="en-US"/>
          </a:p>
          <a:p>
            <a:r>
              <a:rPr lang="en-US" b="1">
                <a:ea typeface="+mn-lt"/>
                <a:cs typeface="+mn-lt"/>
              </a:rPr>
              <a:t>Strict Review Process</a:t>
            </a:r>
            <a:r>
              <a:rPr lang="en-US">
                <a:ea typeface="+mn-lt"/>
                <a:cs typeface="+mn-lt"/>
              </a:rPr>
              <a:t> – Peer-reviewed pull requests with detailed documentation.</a:t>
            </a:r>
            <a:endParaRPr lang="en-US"/>
          </a:p>
          <a:p>
            <a:r>
              <a:rPr lang="en-US" b="1">
                <a:ea typeface="+mn-lt"/>
                <a:cs typeface="+mn-lt"/>
              </a:rPr>
              <a:t>Risk &amp; Security Controls</a:t>
            </a:r>
            <a:r>
              <a:rPr lang="en-US">
                <a:ea typeface="+mn-lt"/>
                <a:cs typeface="+mn-lt"/>
              </a:rPr>
              <a:t> – GitHub secret management, secret scanning, </a:t>
            </a:r>
            <a:r>
              <a:rPr lang="en-US">
                <a:latin typeface="Consolas"/>
              </a:rPr>
              <a:t>.env</a:t>
            </a:r>
            <a:r>
              <a:rPr lang="en-US">
                <a:ea typeface="+mn-lt"/>
                <a:cs typeface="+mn-lt"/>
              </a:rPr>
              <a:t> usage, branch protections.</a:t>
            </a:r>
            <a:endParaRPr lang="en-US"/>
          </a:p>
          <a:p>
            <a:r>
              <a:rPr lang="en-US" b="1">
                <a:ea typeface="+mn-lt"/>
                <a:cs typeface="+mn-lt"/>
              </a:rPr>
              <a:t>Accountability &amp; Traceability</a:t>
            </a:r>
            <a:r>
              <a:rPr lang="en-US">
                <a:ea typeface="+mn-lt"/>
                <a:cs typeface="+mn-lt"/>
              </a:rPr>
              <a:t> – Clear ownership of tasks, continuous documentation updates.</a:t>
            </a:r>
            <a:endParaRPr lang="en-US"/>
          </a:p>
          <a:p>
            <a:r>
              <a:rPr lang="en-US" b="1">
                <a:ea typeface="+mn-lt"/>
                <a:cs typeface="+mn-lt"/>
              </a:rPr>
              <a:t>Iterative Workflow</a:t>
            </a:r>
            <a:r>
              <a:rPr lang="en-US">
                <a:ea typeface="+mn-lt"/>
                <a:cs typeface="+mn-lt"/>
              </a:rPr>
              <a:t> – Develop → Test → Validate → Merge → Deploy.</a:t>
            </a:r>
            <a:endParaRPr lang="en-US"/>
          </a:p>
        </p:txBody>
      </p:sp>
    </p:spTree>
    <p:extLst>
      <p:ext uri="{BB962C8B-B14F-4D97-AF65-F5344CB8AC3E}">
        <p14:creationId xmlns:p14="http://schemas.microsoft.com/office/powerpoint/2010/main" val="663276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ED2B1-01A4-31F1-2D76-2469B35E78CD}"/>
              </a:ext>
            </a:extLst>
          </p:cNvPr>
          <p:cNvSpPr>
            <a:spLocks noGrp="1"/>
          </p:cNvSpPr>
          <p:nvPr>
            <p:ph type="title"/>
          </p:nvPr>
        </p:nvSpPr>
        <p:spPr/>
        <p:txBody>
          <a:bodyPr/>
          <a:lstStyle/>
          <a:p>
            <a:r>
              <a:rPr lang="en-US"/>
              <a:t>Meeting Notes</a:t>
            </a:r>
          </a:p>
        </p:txBody>
      </p:sp>
      <p:sp>
        <p:nvSpPr>
          <p:cNvPr id="3" name="Content Placeholder 2">
            <a:extLst>
              <a:ext uri="{FF2B5EF4-FFF2-40B4-BE49-F238E27FC236}">
                <a16:creationId xmlns:a16="http://schemas.microsoft.com/office/drawing/2014/main" id="{DCEBB873-90AE-C3AB-D272-13D2F3F2A26A}"/>
              </a:ext>
            </a:extLst>
          </p:cNvPr>
          <p:cNvSpPr>
            <a:spLocks noGrp="1"/>
          </p:cNvSpPr>
          <p:nvPr>
            <p:ph idx="1"/>
          </p:nvPr>
        </p:nvSpPr>
        <p:spPr/>
        <p:txBody>
          <a:bodyPr/>
          <a:lstStyle/>
          <a:p>
            <a:r>
              <a:rPr lang="en-US"/>
              <a:t>9/17/25 – Meet with our sponsor to demonstrate what we have and what we can improve on</a:t>
            </a:r>
          </a:p>
          <a:p>
            <a:r>
              <a:rPr lang="en-US"/>
              <a:t>9/19/25 – Talked as a team about our frontend site on GitHub and testing it to make sure it works publicly</a:t>
            </a:r>
          </a:p>
          <a:p>
            <a:r>
              <a:rPr lang="en-US"/>
              <a:t>9/25/25 – Discussed what should be on our about page, implemented the about page, and modified the frontend to show new display format rather than downloadable</a:t>
            </a:r>
          </a:p>
          <a:p>
            <a:r>
              <a:rPr lang="en-US"/>
              <a:t>10/1/25 – Meet with our sponsor. They want us to focus on only .docx files and have a remediated file ready for download</a:t>
            </a:r>
          </a:p>
        </p:txBody>
      </p:sp>
    </p:spTree>
    <p:extLst>
      <p:ext uri="{BB962C8B-B14F-4D97-AF65-F5344CB8AC3E}">
        <p14:creationId xmlns:p14="http://schemas.microsoft.com/office/powerpoint/2010/main" val="827400743"/>
      </p:ext>
    </p:extLst>
  </p:cSld>
  <p:clrMapOvr>
    <a:masterClrMapping/>
  </p:clrMapOvr>
</p:sld>
</file>

<file path=ppt/theme/theme1.xml><?xml version="1.0" encoding="utf-8"?>
<a:theme xmlns:a="http://schemas.openxmlformats.org/drawingml/2006/main" name="DashVTI">
  <a:themeElements>
    <a:clrScheme name="DashVTI">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DashVTI">
      <a:majorFont>
        <a:latin typeface="Grandview Display"/>
        <a:ea typeface=""/>
        <a:cs typeface=""/>
      </a:majorFont>
      <a:minorFont>
        <a:latin typeface="Grandview Display"/>
        <a:ea typeface=""/>
        <a:cs typeface=""/>
      </a:minorFont>
    </a:fontScheme>
    <a:fmtScheme name="Dash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E0E31462-65AE-4087-9B94-B3347EE711B2}" vid="{CA8B31CB-369F-4872-A917-A9EAAF9182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Spike Demo</Template>
  <Application>Microsoft Office PowerPoint</Application>
  <PresentationFormat>Widescreen</PresentationFormat>
  <Slides>11</Slides>
  <Notes>9</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DashVTI</vt:lpstr>
      <vt:lpstr>Accessibility Checker for Education</vt:lpstr>
      <vt:lpstr>System Metaphor</vt:lpstr>
      <vt:lpstr>Cycle Intent</vt:lpstr>
      <vt:lpstr>User Stories</vt:lpstr>
      <vt:lpstr>Design Decision</vt:lpstr>
      <vt:lpstr>Plan</vt:lpstr>
      <vt:lpstr>Demo</vt:lpstr>
      <vt:lpstr>Process</vt:lpstr>
      <vt:lpstr>Meeting Notes</vt:lpstr>
      <vt:lpstr>Next Tasks</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Kate Moreland</dc:creator>
  <cp:revision>1</cp:revision>
  <dcterms:created xsi:type="dcterms:W3CDTF">2025-10-01T19:26:56Z</dcterms:created>
  <dcterms:modified xsi:type="dcterms:W3CDTF">2025-10-01T21:36:43Z</dcterms:modified>
</cp:coreProperties>
</file>