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4"/>
  </p:notesMasterIdLst>
  <p:handoutMasterIdLst>
    <p:handoutMasterId r:id="rId15"/>
  </p:handoutMasterIdLst>
  <p:sldIdLst>
    <p:sldId id="331" r:id="rId5"/>
    <p:sldId id="343" r:id="rId6"/>
    <p:sldId id="337" r:id="rId7"/>
    <p:sldId id="338" r:id="rId8"/>
    <p:sldId id="339" r:id="rId9"/>
    <p:sldId id="340" r:id="rId10"/>
    <p:sldId id="341" r:id="rId11"/>
    <p:sldId id="342" r:id="rId12"/>
    <p:sldId id="336" r:id="rId13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95317" autoAdjust="0"/>
  </p:normalViewPr>
  <p:slideViewPr>
    <p:cSldViewPr snapToGrid="0" showGuides="1">
      <p:cViewPr varScale="1">
        <p:scale>
          <a:sx n="98" d="100"/>
          <a:sy n="98" d="100"/>
        </p:scale>
        <p:origin x="224" y="248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6/1/22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5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9C547-E054-9E4E-B0BB-53A293C1E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363" y="679836"/>
            <a:ext cx="3465576" cy="914826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="0" i="0" baseline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0" i="0" baseline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AB616-FD03-904B-BCA8-0FE09DD81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615A-BF84-7046-B70E-5C6F9F4DAF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799B6B-50DF-B643-BEC4-9757353F7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18BB5A-0BAF-BA48-9F64-88A39870FB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9F3A4-8A89-0B44-A08D-AAE6111895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7563-AF18-2748-A289-6A7781D46B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E3C2E-EA94-4E45-B746-E6C02BC86D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EBAFF-D34D-8846-9651-671D0411E9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01E81-DAB2-7148-93C7-7A6C802E53E0}"/>
              </a:ext>
            </a:extLst>
          </p:cNvPr>
          <p:cNvSpPr/>
          <p:nvPr userDrawn="1"/>
        </p:nvSpPr>
        <p:spPr>
          <a:xfrm>
            <a:off x="12046688" y="7315200"/>
            <a:ext cx="2115879" cy="7715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F3F9A-B15C-6E41-B153-FA9A7CB96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AAD84-E393-2944-8A9C-31ACF09300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363" y="679836"/>
            <a:ext cx="3465576" cy="9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9488C-7A69-574A-BF3D-A0BA06798E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CD323-4430-7147-B21D-7703CA634F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1188720" indent="-457200">
              <a:buFont typeface="Arial"/>
              <a:buChar char="•"/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 marL="1828800" indent="-365760">
              <a:buFont typeface="Arial"/>
              <a:buChar char="•"/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88FD9F-3503-974A-B64B-6D7DCD6DD487}"/>
              </a:ext>
            </a:extLst>
          </p:cNvPr>
          <p:cNvSpPr/>
          <p:nvPr userDrawn="1"/>
        </p:nvSpPr>
        <p:spPr>
          <a:xfrm>
            <a:off x="12046688" y="7315200"/>
            <a:ext cx="2115879" cy="7715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42630-C59E-0C4A-ACC7-DC1E1ADF4D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F87E6-F2A1-2546-862B-38DFED17C4D9}"/>
              </a:ext>
            </a:extLst>
          </p:cNvPr>
          <p:cNvSpPr/>
          <p:nvPr userDrawn="1"/>
        </p:nvSpPr>
        <p:spPr>
          <a:xfrm>
            <a:off x="12046688" y="7315200"/>
            <a:ext cx="2115879" cy="7715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E3E24-5322-FA44-B8D1-5A08D041F5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1460" cy="873186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sz="2600"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 marL="2194560" indent="0">
              <a:buNone/>
              <a:defRPr sz="2600"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D4754-2047-684F-8C14-1AC946495D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54E60-DB7D-B14E-8401-5BB6CFF9FD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9881B-CCC9-DD47-B236-BD5E455B1A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BFC48-35BB-FF4E-A6EE-5059F02D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85481-5916-7741-AB00-AD0C0EBAF5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9"/>
            <a:ext cx="13514832" cy="713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689" r:id="rId5"/>
    <p:sldLayoutId id="2147483678" r:id="rId6"/>
    <p:sldLayoutId id="2147483707" r:id="rId7"/>
    <p:sldLayoutId id="2147483679" r:id="rId8"/>
    <p:sldLayoutId id="2147483703" r:id="rId9"/>
    <p:sldLayoutId id="2147483704" r:id="rId10"/>
    <p:sldLayoutId id="2147483705" r:id="rId11"/>
    <p:sldLayoutId id="2147483690" r:id="rId12"/>
    <p:sldLayoutId id="2147483691" r:id="rId13"/>
    <p:sldLayoutId id="2147483692" r:id="rId14"/>
    <p:sldLayoutId id="2147483702" r:id="rId15"/>
    <p:sldLayoutId id="2147483680" r:id="rId16"/>
    <p:sldLayoutId id="2147483701" r:id="rId17"/>
    <p:sldLayoutId id="2147483712" r:id="rId18"/>
    <p:sldLayoutId id="2147483714" r:id="rId19"/>
    <p:sldLayoutId id="2147483706" r:id="rId20"/>
    <p:sldLayoutId id="2147483709" r:id="rId21"/>
    <p:sldLayoutId id="2147483710" r:id="rId22"/>
  </p:sldLayoutIdLst>
  <p:txStyles>
    <p:titleStyle>
      <a:lvl1pPr algn="l" defTabSz="73152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947D-1CEF-924B-ADF8-D0E4B52EE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5590904"/>
            <a:ext cx="5892800" cy="135605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2022.6.1</a:t>
            </a:r>
          </a:p>
          <a:p>
            <a:r>
              <a:rPr lang="en-US" altLang="ja-JP" sz="2400" dirty="0" err="1"/>
              <a:t>アマゾン</a:t>
            </a:r>
            <a:r>
              <a:rPr lang="en-US" altLang="ja-JP" sz="2400" dirty="0"/>
              <a:t> </a:t>
            </a:r>
            <a:r>
              <a:rPr lang="en-US" altLang="ja-JP" sz="2400" dirty="0" err="1"/>
              <a:t>ウェブ</a:t>
            </a:r>
            <a:r>
              <a:rPr lang="en-US" altLang="ja-JP" sz="2400" dirty="0"/>
              <a:t> </a:t>
            </a:r>
            <a:r>
              <a:rPr lang="en-US" altLang="ja-JP" sz="2400" dirty="0" err="1"/>
              <a:t>サービス</a:t>
            </a:r>
            <a:r>
              <a:rPr lang="en-US" altLang="ja-JP" sz="2400" dirty="0"/>
              <a:t> </a:t>
            </a:r>
            <a:r>
              <a:rPr lang="en-US" altLang="ja-JP" sz="2400" dirty="0" err="1"/>
              <a:t>ジャパン株式会社</a:t>
            </a:r>
            <a:endParaRPr lang="en-US" altLang="ja-JP" sz="2400" dirty="0"/>
          </a:p>
          <a:p>
            <a:r>
              <a:rPr lang="ja-JP" altLang="en-US" sz="2400"/>
              <a:t>デジタルトランスフォーメーション本部</a:t>
            </a:r>
            <a:endParaRPr lang="en-US" altLang="ja-JP" sz="2400" dirty="0"/>
          </a:p>
          <a:p>
            <a:r>
              <a:rPr lang="en-US" altLang="ja-JP" sz="2400" dirty="0"/>
              <a:t>Enterprise Transformation Architect Team</a:t>
            </a:r>
          </a:p>
          <a:p>
            <a:endParaRPr lang="en-US" dirty="0"/>
          </a:p>
          <a:p>
            <a:r>
              <a:rPr lang="en-US" dirty="0"/>
              <a:t>Kenji </a:t>
            </a:r>
            <a:r>
              <a:rPr lang="en-US" dirty="0" err="1"/>
              <a:t>Morooka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6A515-CE08-5146-8E7D-131F486B0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sz="5400" dirty="0"/>
              <a:t>App Runner </a:t>
            </a:r>
            <a:r>
              <a:rPr lang="ja-JP" altLang="en-US" sz="5400"/>
              <a:t>への</a:t>
            </a:r>
            <a:r>
              <a:rPr lang="en-US" altLang="ja-JP" sz="5400" dirty="0"/>
              <a:t>APA-GUI</a:t>
            </a:r>
            <a:r>
              <a:rPr lang="ja-JP" altLang="en-US" sz="5400"/>
              <a:t>デプロイ</a:t>
            </a:r>
            <a:endParaRPr lang="en-US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687702-465D-7044-9A64-8E36ACB23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 err="1"/>
              <a:t>設定・起動手順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58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05F8104-5EF2-3BE0-49FB-A6460168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/>
              <a:t>管理コンソールから</a:t>
            </a:r>
            <a:r>
              <a:rPr lang="en-US" altLang="ja-JP" dirty="0"/>
              <a:t>App Runner</a:t>
            </a:r>
            <a:r>
              <a:rPr lang="ja-JP" altLang="en-US"/>
              <a:t>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1D33EFF-6B65-68B4-4EFD-9818ADAF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3464407"/>
            <a:ext cx="14063471" cy="24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/>
              <a:t>を定義します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2CA548-B51D-E74C-BF8E-B2A02E3F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43" y="1088020"/>
            <a:ext cx="8475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5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/>
              <a:t>の</a:t>
            </a:r>
            <a:r>
              <a:rPr lang="en-US" altLang="ja-JP" dirty="0" err="1"/>
              <a:t>Apprunner.yaml</a:t>
            </a:r>
            <a:r>
              <a:rPr lang="ja-JP" altLang="en-US"/>
              <a:t>を指定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98B4DD-D711-A845-A91B-5EEC53E0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472479"/>
            <a:ext cx="12192000" cy="61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1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サービスを設定します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9DE963C-4529-624B-A4A3-2615D108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11" y="1115729"/>
            <a:ext cx="6508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確認と作成を行います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BDFFD64-FD98-1143-A264-21F98797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978" y="1187702"/>
            <a:ext cx="4504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8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apa-gui</a:t>
            </a:r>
            <a:r>
              <a:rPr lang="ja-JP" altLang="en-US"/>
              <a:t>のデプロイが開始されます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36AF84-739F-3F41-BB65-0BCDCD18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887" y="1088020"/>
            <a:ext cx="7010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0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7222A-1AC9-664E-B60A-B057083D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apa-gui</a:t>
            </a:r>
            <a:r>
              <a:rPr kumimoji="1" lang="ja-JP" altLang="en-US"/>
              <a:t>がデプロイされ、ログを参照できます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6AE3008-A067-9A41-B32B-79420858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809" y="1187702"/>
            <a:ext cx="7314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0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DC66-B5FD-D747-96FE-62C7FB0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D704F-8BFC-2847-9F9E-08EBD45A3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</p:spTree>
    <p:extLst>
      <p:ext uri="{BB962C8B-B14F-4D97-AF65-F5344CB8AC3E}">
        <p14:creationId xmlns:p14="http://schemas.microsoft.com/office/powerpoint/2010/main" val="131012589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6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FDC500"/>
      </a:accent2>
      <a:accent3>
        <a:srgbClr val="4D27AA"/>
      </a:accent3>
      <a:accent4>
        <a:srgbClr val="A166FF"/>
      </a:accent4>
      <a:accent5>
        <a:srgbClr val="00A0C8"/>
      </a:accent5>
      <a:accent6>
        <a:srgbClr val="007DBC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24180</TotalTime>
  <Words>73</Words>
  <Application>Microsoft Macintosh PowerPoint</Application>
  <PresentationFormat>ユーザー設定</PresentationFormat>
  <Paragraphs>18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Meiryo</vt:lpstr>
      <vt:lpstr>Amazon Ember</vt:lpstr>
      <vt:lpstr>Amazon Ember Light</vt:lpstr>
      <vt:lpstr>Amazon Ember Regular</vt:lpstr>
      <vt:lpstr>Arial</vt:lpstr>
      <vt:lpstr>Calibri</vt:lpstr>
      <vt:lpstr>DeckTemplate-AWS</vt:lpstr>
      <vt:lpstr>PowerPoint プレゼンテーション</vt:lpstr>
      <vt:lpstr>AWS管理コンソールからApp Runnerへ</vt:lpstr>
      <vt:lpstr>GitHubを定義します</vt:lpstr>
      <vt:lpstr>GitHubのApprunner.yamlを指定</vt:lpstr>
      <vt:lpstr>サービスを設定します</vt:lpstr>
      <vt:lpstr>確認と作成を行います</vt:lpstr>
      <vt:lpstr>apa-guiのデプロイが開始されます</vt:lpstr>
      <vt:lpstr>apa-guiがデプロイされ、ログを参照できます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160</cp:revision>
  <dcterms:created xsi:type="dcterms:W3CDTF">2016-06-17T18:22:10Z</dcterms:created>
  <dcterms:modified xsi:type="dcterms:W3CDTF">2022-06-01T07:27:46Z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