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0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レノボ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業務3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000" y="34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000" y="234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CRM-Pkg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6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日立 ハイエンド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6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業務3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6000" y="34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AIX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6000" y="288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HA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6000" y="234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SCM-Pkg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2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日立 ハイエンド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72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72000" y="34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AIX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2000" y="288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HA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72000" y="234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SCM-Pkg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28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日立 ハイエンド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8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8000" y="396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PowerVM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28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8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8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ERP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52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52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2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Security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6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76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ApplPKG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00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00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00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Appl/PKG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4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24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24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ApplSDK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84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レノボ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84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84000" y="396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ESXi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84000" y="3420000"/>
            <a:ext cx="468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84000" y="1260000"/>
            <a:ext cx="468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84000" y="2340000"/>
            <a:ext cx="468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Dev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24000" y="3420000"/>
            <a:ext cx="468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24000" y="1260000"/>
            <a:ext cx="468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524000" y="2340000"/>
            <a:ext cx="468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Test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64000" y="3420000"/>
            <a:ext cx="468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64000" y="1260000"/>
            <a:ext cx="468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64000" y="2340000"/>
            <a:ext cx="468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FAQ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0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Dell-1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業務１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000" y="34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000" y="234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CRM-Pkg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6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IBM P-0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6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業務１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6000" y="34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AIX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6000" y="288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HA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6000" y="234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SCM-Pkg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2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IBM P-1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72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業務１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72000" y="34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AIX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2000" y="288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HA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72000" y="234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SCM-Pkg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28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IBM P-2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8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業務１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8000" y="396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PowerVM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28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8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8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ERP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52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52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2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Security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6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76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ApplPKG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00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00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00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Appl/PKG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4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24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24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ApplSDK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84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Dell-2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84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業務１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84000" y="396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ESXi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84000" y="342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84000" y="1260000"/>
            <a:ext cx="36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84000" y="234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Dev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16000" y="342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16000" y="1260000"/>
            <a:ext cx="36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16000" y="234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Test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48000" y="342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48000" y="1260000"/>
            <a:ext cx="36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848000" y="234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Print/Report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280000" y="342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80000" y="1260000"/>
            <a:ext cx="36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80000" y="234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FAQ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0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富士通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業務２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000" y="34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000" y="234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人事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6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富士通Hight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6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業務２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6000" y="34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AIX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6000" y="288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HA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6000" y="234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給与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2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富士通Hight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72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業務２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72000" y="34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AIX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2000" y="288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HA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72000" y="234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調達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28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富士通Hight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8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業務２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8000" y="396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PowerVM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28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8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8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ERP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52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52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2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セキュリティ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6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76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生産管理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00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00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00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物流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4000" y="342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24000" y="1260000"/>
            <a:ext cx="2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24000" y="2340000"/>
            <a:ext cx="252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営業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84000" y="450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富士通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84000" y="72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業務２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84000" y="3960000"/>
            <a:ext cx="1656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ESXi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84000" y="342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84000" y="1260000"/>
            <a:ext cx="36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84000" y="234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開発検証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16000" y="342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Windows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16000" y="1260000"/>
            <a:ext cx="36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16000" y="234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テスト検証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48000" y="342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48000" y="1260000"/>
            <a:ext cx="36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848000" y="234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情報共有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280000" y="342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Linux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80000" y="1260000"/>
            <a:ext cx="36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vserv-13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80000" y="2340000"/>
            <a:ext cx="36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情報共有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00" y="1000"/>
            <a:ext cx="1000" cy="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End of System Map.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