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2"/>
    <p:restoredTop sz="94649"/>
  </p:normalViewPr>
  <p:slideViewPr>
    <p:cSldViewPr snapToGrid="0" snapToObjects="1" showGuides="1">
      <p:cViewPr varScale="1">
        <p:scale>
          <a:sx n="88" d="100"/>
          <a:sy n="88" d="100"/>
        </p:scale>
        <p:origin x="208" y="1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C09A-19CD-434E-9354-24143228C599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7C43-91A4-F946-ACE3-EBC2DBB9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3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C09A-19CD-434E-9354-24143228C599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7C43-91A4-F946-ACE3-EBC2DBB9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C09A-19CD-434E-9354-24143228C599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7C43-91A4-F946-ACE3-EBC2DBB9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1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C09A-19CD-434E-9354-24143228C599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7C43-91A4-F946-ACE3-EBC2DBB9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C09A-19CD-434E-9354-24143228C599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7C43-91A4-F946-ACE3-EBC2DBB9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8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C09A-19CD-434E-9354-24143228C599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7C43-91A4-F946-ACE3-EBC2DBB9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C09A-19CD-434E-9354-24143228C599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7C43-91A4-F946-ACE3-EBC2DBB9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4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C09A-19CD-434E-9354-24143228C599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7C43-91A4-F946-ACE3-EBC2DBB9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5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C09A-19CD-434E-9354-24143228C599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7C43-91A4-F946-ACE3-EBC2DBB9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8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C09A-19CD-434E-9354-24143228C599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7C43-91A4-F946-ACE3-EBC2DBB9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4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C09A-19CD-434E-9354-24143228C599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7C43-91A4-F946-ACE3-EBC2DBB9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9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EC09A-19CD-434E-9354-24143228C599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77C43-91A4-F946-ACE3-EBC2DBB9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0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2570" y="1041400"/>
            <a:ext cx="9549161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Generation of Satellite and Model Sea Surface </a:t>
            </a:r>
            <a:r>
              <a:rPr lang="en-US" smtClean="0"/>
              <a:t>Temperature Images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Katie Morrice</a:t>
            </a:r>
          </a:p>
          <a:p>
            <a:r>
              <a:rPr lang="en-US" dirty="0" smtClean="0"/>
              <a:t>Research Programming</a:t>
            </a:r>
          </a:p>
          <a:p>
            <a:r>
              <a:rPr lang="en-US" dirty="0" smtClean="0"/>
              <a:t>12/16/15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3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Satellite + Reference Model Simulation (run16), February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30" y="1870230"/>
            <a:ext cx="9975540" cy="4987770"/>
          </a:xfrm>
        </p:spPr>
      </p:pic>
    </p:spTree>
    <p:extLst>
      <p:ext uri="{BB962C8B-B14F-4D97-AF65-F5344CB8AC3E}">
        <p14:creationId xmlns:p14="http://schemas.microsoft.com/office/powerpoint/2010/main" val="56405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Satellite + Modified Model Simulation (run19), February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" y="1874520"/>
            <a:ext cx="9966960" cy="4983480"/>
          </a:xfrm>
        </p:spPr>
      </p:pic>
    </p:spTree>
    <p:extLst>
      <p:ext uri="{BB962C8B-B14F-4D97-AF65-F5344CB8AC3E}">
        <p14:creationId xmlns:p14="http://schemas.microsoft.com/office/powerpoint/2010/main" val="40189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Satellite + Reference Model Simulation (run16), August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96" y="1874520"/>
            <a:ext cx="9966960" cy="4983480"/>
          </a:xfrm>
        </p:spPr>
      </p:pic>
    </p:spTree>
    <p:extLst>
      <p:ext uri="{BB962C8B-B14F-4D97-AF65-F5344CB8AC3E}">
        <p14:creationId xmlns:p14="http://schemas.microsoft.com/office/powerpoint/2010/main" val="2653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Satellite + Modified Model Simulation (run19), August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" y="1874520"/>
            <a:ext cx="9966960" cy="4983480"/>
          </a:xfrm>
        </p:spPr>
      </p:pic>
    </p:spTree>
    <p:extLst>
      <p:ext uri="{BB962C8B-B14F-4D97-AF65-F5344CB8AC3E}">
        <p14:creationId xmlns:p14="http://schemas.microsoft.com/office/powerpoint/2010/main" val="13219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19" y="365125"/>
            <a:ext cx="6302151" cy="6302151"/>
          </a:xfrm>
        </p:spPr>
      </p:pic>
      <p:sp>
        <p:nvSpPr>
          <p:cNvPr id="6" name="TextBox 5"/>
          <p:cNvSpPr txBox="1"/>
          <p:nvPr/>
        </p:nvSpPr>
        <p:spPr>
          <a:xfrm>
            <a:off x="7634515" y="2322285"/>
            <a:ext cx="3719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Monthly mean temperatures from satellite observations and </a:t>
            </a:r>
            <a:r>
              <a:rPr lang="en-US" smtClean="0"/>
              <a:t>model simulations.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" r="8571"/>
          <a:stretch/>
        </p:blipFill>
        <p:spPr>
          <a:xfrm>
            <a:off x="1023257" y="791028"/>
            <a:ext cx="10145485" cy="609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56" y="0"/>
            <a:ext cx="11771086" cy="1325563"/>
          </a:xfrm>
        </p:spPr>
        <p:txBody>
          <a:bodyPr/>
          <a:lstStyle/>
          <a:p>
            <a:r>
              <a:rPr lang="en-US" dirty="0" smtClean="0"/>
              <a:t>Satellite vs. Model Temperatures (reference, run16)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7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6123"/>
            <a:ext cx="12198096" cy="609904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85" y="-3173"/>
            <a:ext cx="11814629" cy="1325563"/>
          </a:xfrm>
        </p:spPr>
        <p:txBody>
          <a:bodyPr/>
          <a:lstStyle/>
          <a:p>
            <a:r>
              <a:rPr lang="en-US" dirty="0" smtClean="0"/>
              <a:t>Satellite vs. Model Temperatures (modified, run19)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9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80</Words>
  <Application>Microsoft Macintosh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Generation of Satellite and Model Sea Surface Temperature Images</vt:lpstr>
      <vt:lpstr>Satellite + Reference Model Simulation (run16), February</vt:lpstr>
      <vt:lpstr>Satellite + Modified Model Simulation (run19), February</vt:lpstr>
      <vt:lpstr>Satellite + Reference Model Simulation (run16), August</vt:lpstr>
      <vt:lpstr>Satellite + Modified Model Simulation (run19), August</vt:lpstr>
      <vt:lpstr>PowerPoint Presentation</vt:lpstr>
      <vt:lpstr>Satellite vs. Model Temperatures (reference, run16)</vt:lpstr>
      <vt:lpstr>Satellite vs. Model Temperatures (modified, run19)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Morrice</dc:creator>
  <cp:lastModifiedBy>Katherine Morrice</cp:lastModifiedBy>
  <cp:revision>6</cp:revision>
  <dcterms:created xsi:type="dcterms:W3CDTF">2015-12-15T21:19:27Z</dcterms:created>
  <dcterms:modified xsi:type="dcterms:W3CDTF">2015-12-17T04:06:31Z</dcterms:modified>
</cp:coreProperties>
</file>