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EC"/>
    <a:srgbClr val="86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8"/>
    <p:restoredTop sz="94694"/>
  </p:normalViewPr>
  <p:slideViewPr>
    <p:cSldViewPr snapToGrid="0" snapToObjects="1">
      <p:cViewPr varScale="1">
        <p:scale>
          <a:sx n="145" d="100"/>
          <a:sy n="145" d="100"/>
        </p:scale>
        <p:origin x="192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74B-FFBE-7C4A-B33F-E1227D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E3F5-6ADE-2540-88C3-8421A01C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DB1-976B-F445-9974-BF3174C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42EB-0695-C348-AEA1-3047D0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62BB-131F-3D4A-B806-FBCBFC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636-A7F2-3845-A05B-6DB287D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7BEA-00D5-5D4D-87AB-7DABAF66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3AE-9227-6A4E-BC1A-AC6CAAC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3987-52C2-BA4A-AEA4-27ACEF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BD93-59CA-2C4E-8A83-C5BD752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05B4-8A09-F644-8B89-61997F9C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1406-B6D8-AF40-B93A-27E1CA8E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554-9E57-4846-9501-0376765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E1DD-E47C-B94C-AAD2-C70ACA7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E225-585E-564C-BC2A-6FC72AF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3E0-65A8-204C-B568-B467775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D4CB-2B10-1448-8A06-C0A2225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1ABD-CEB9-4C40-837F-E5715A5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B34-1F62-7740-A3B6-937EEE5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EA77-E656-A741-87DB-8A65F7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921-0C0D-3D4B-9893-F911209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BFD4-226C-FB4E-8690-A9776CEB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532D-FBE1-5240-9EC8-F1020DE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3518-3B59-EB4B-9C37-2281968B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967-0421-C245-9CEF-1542F7C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AD3-9E39-304A-8657-914327C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1BD-60A9-324A-82D4-A426D1B8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7A4C-1E3A-0846-827F-44D455C9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255F-E676-AA47-A222-E649315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F4FB-7E11-9543-9D25-BE9F57B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8224-28AD-8A49-B081-11ADD38A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0402-5AE5-CD49-9B75-270DE35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94B4-40B1-D64F-8C7F-4B23110E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9938-AD1D-0345-BDCA-44C79D40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2652-C10C-D144-BC69-9EBB2996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642-A8E7-344D-A0A5-65AE91C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364B-AE5D-E94C-96BE-4446085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B11D-9877-2F4C-9AF4-1E1C80F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63E9-F05F-964D-9EFF-F07980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8FF-2DD2-5E4A-9457-21AE038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AD07-00F5-EC4C-8598-4180C3D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C889-1425-6045-8E1B-A62E28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614-730C-EB47-B485-B81CB23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CE29-DBC9-8346-AA7D-26ADE4F1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1CEA-A7E4-B948-8323-3D8AAD6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7AF-7AAA-6D49-9D63-D1F2E3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199-B496-2043-9F18-79A4A7B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96B-A1A8-2A4E-8388-12A3D154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7BBD-A7D2-414B-8675-6BB8ADAD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29-2189-8B44-B75D-ACEF1F7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C11-B980-7848-B09C-1B51E1E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FB2F-4FCC-5046-99B2-06BEF78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DFC-88E4-8F46-B93A-E3611B5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7D8C-C4E2-E54B-8E04-BA3B36D2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7765-715F-3448-833D-C973BA8E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DC22-D48C-EA4F-A66F-668CBD4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AB38-9C9E-4B47-BF30-0AD4AD0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B043-55B0-E645-9CCB-8D2585A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3DF7C-0259-7049-8BAD-C867D1B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D060-0E3A-CC41-86F0-B57FF48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A2A-FE77-1A44-A3F7-4FD02A0E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56-BA37-4949-ACFE-6A724ACE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4BE2-2FDC-ED42-B7A1-F61A96B2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049142C1-F0D4-634A-80A2-68BE16AC6B04}"/>
              </a:ext>
            </a:extLst>
          </p:cNvPr>
          <p:cNvGrpSpPr/>
          <p:nvPr/>
        </p:nvGrpSpPr>
        <p:grpSpPr>
          <a:xfrm>
            <a:off x="377262" y="1798219"/>
            <a:ext cx="10617134" cy="3420863"/>
            <a:chOff x="266051" y="1484357"/>
            <a:chExt cx="10617134" cy="34208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739259" y="1671295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t="-1754"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39259" y="2838782"/>
              <a:ext cx="10140956" cy="14773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blipFill>
                  <a:blip r:embed="rId3"/>
                  <a:stretch>
                    <a:fillRect t="-128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371360" y="350266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106507" y="350266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526987" y="350266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304563" y="1569632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408673" y="1853688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266051" y="1754298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464831" y="1853688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4934457" y="1853688"/>
              <a:ext cx="875280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014158" y="288690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stCxn id="34" idx="6"/>
              <a:endCxn id="4" idx="0"/>
            </p:cNvCxnSpPr>
            <p:nvPr/>
          </p:nvCxnSpPr>
          <p:spPr>
            <a:xfrm>
              <a:off x="2212938" y="2986291"/>
              <a:ext cx="498294" cy="221650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1613A6-CB48-B846-9F4B-8D4EE8C7EA91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4333101" y="3687335"/>
              <a:ext cx="103825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040774" y="368733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637374" y="3687335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093874" y="1938964"/>
              <a:ext cx="0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7729752" y="1951987"/>
              <a:ext cx="444109" cy="4284137"/>
            </a:xfrm>
            <a:prstGeom prst="bentConnector3">
              <a:avLst>
                <a:gd name="adj1" fmla="val 15147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533088" y="-2889491"/>
              <a:ext cx="101663" cy="9019908"/>
            </a:xfrm>
            <a:prstGeom prst="bentConnector3">
              <a:avLst>
                <a:gd name="adj1" fmla="val -4193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4527636" y="3318003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142880" y="331800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690106" y="331800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067785" y="1484357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685226" y="151279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100473" y="2444921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864797" y="4535888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1C95966-E469-8E4F-9154-187487E7A212}"/>
              </a:ext>
            </a:extLst>
          </p:cNvPr>
          <p:cNvGrpSpPr/>
          <p:nvPr/>
        </p:nvGrpSpPr>
        <p:grpSpPr>
          <a:xfrm>
            <a:off x="433735" y="710824"/>
            <a:ext cx="11176246" cy="4972967"/>
            <a:chOff x="433735" y="710824"/>
            <a:chExt cx="11176246" cy="497296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906943" y="897762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608048" y="739260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048" y="739260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58658" y="2065249"/>
              <a:ext cx="10851323" cy="313932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108762" y="2434408"/>
                  <a:ext cx="4157702" cy="262078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62" y="2434408"/>
                  <a:ext cx="4157702" cy="2620782"/>
                </a:xfrm>
                <a:prstGeom prst="rect">
                  <a:avLst/>
                </a:prstGeom>
                <a:blipFill>
                  <a:blip r:embed="rId3"/>
                  <a:stretch>
                    <a:fillRect t="-478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699685" y="2729136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434832" y="2729136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855312" y="2729136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645245" y="796099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576357" y="1080155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433735" y="980765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632515" y="1080155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5102141" y="1080155"/>
              <a:ext cx="1082179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812034" y="2108763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3010814" y="2208153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369099" y="2913802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5699" y="2913802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422199" y="1165431"/>
              <a:ext cx="12357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7250209" y="2032580"/>
              <a:ext cx="2106102" cy="4237879"/>
            </a:xfrm>
            <a:prstGeom prst="bentConnector3">
              <a:avLst>
                <a:gd name="adj1" fmla="val 12024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787271" y="-3749523"/>
              <a:ext cx="101663" cy="9192906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5328384" y="3739228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434131" y="2544470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981357" y="2544470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235469" y="710824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852910" y="73926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428798" y="1671388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733937" y="5314459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5266464" y="3098468"/>
              <a:ext cx="767928" cy="64633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1247623" y="3560133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595149" y="3981816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2191424" y="3345367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424" y="3345367"/>
                  <a:ext cx="36136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51"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2236568" y="3744799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1274452" y="315755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1473232" y="3256946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3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82EE5B4-4BA3-2442-8939-B1767DE5E202}"/>
              </a:ext>
            </a:extLst>
          </p:cNvPr>
          <p:cNvGrpSpPr/>
          <p:nvPr/>
        </p:nvGrpSpPr>
        <p:grpSpPr>
          <a:xfrm>
            <a:off x="433735" y="267500"/>
            <a:ext cx="11564678" cy="6991497"/>
            <a:chOff x="433735" y="267500"/>
            <a:chExt cx="11564678" cy="69914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493114" y="1132660"/>
              <a:ext cx="11505299" cy="563231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AE5958-6B21-E44E-9E29-96D790B2CFD8}"/>
                </a:ext>
              </a:extLst>
            </p:cNvPr>
            <p:cNvSpPr/>
            <p:nvPr/>
          </p:nvSpPr>
          <p:spPr>
            <a:xfrm>
              <a:off x="493112" y="1442025"/>
              <a:ext cx="11505299" cy="532294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906943" y="465273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608048" y="306771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048" y="306771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738059" y="1952491"/>
                  <a:ext cx="4157702" cy="262078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59" y="1952491"/>
                  <a:ext cx="4157702" cy="2620782"/>
                </a:xfrm>
                <a:prstGeom prst="rect">
                  <a:avLst/>
                </a:prstGeom>
                <a:blipFill>
                  <a:blip r:embed="rId3"/>
                  <a:stretch>
                    <a:fillRect t="-478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328982" y="224721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064129" y="224721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805891" y="224721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583466" y="363610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576357" y="647666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433735" y="54827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632515" y="647666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5102141" y="647666"/>
              <a:ext cx="1143623" cy="4849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441331" y="162684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2640111" y="1726236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998396" y="243188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594996" y="2431885"/>
              <a:ext cx="12108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372777" y="732942"/>
              <a:ext cx="1" cy="1514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6235061" y="2627254"/>
              <a:ext cx="4148420" cy="4127014"/>
            </a:xfrm>
            <a:prstGeom prst="bentConnector3">
              <a:avLst>
                <a:gd name="adj1" fmla="val 11087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756382" y="-4151123"/>
              <a:ext cx="101663" cy="9131127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/>
                <p:nvPr/>
              </p:nvSpPr>
              <p:spPr>
                <a:xfrm>
                  <a:off x="4915048" y="3283083"/>
                  <a:ext cx="2197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toFly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048" y="3283083"/>
                  <a:ext cx="219765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49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063428" y="206255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610654" y="206255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/>
                <p:nvPr/>
              </p:nvSpPr>
              <p:spPr>
                <a:xfrm>
                  <a:off x="5113840" y="267500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3840" y="267500"/>
                  <a:ext cx="2612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456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852910" y="30677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413290" y="779389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/>
                <p:nvPr/>
              </p:nvSpPr>
              <p:spPr>
                <a:xfrm>
                  <a:off x="7581784" y="6889665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784" y="6889665"/>
                  <a:ext cx="2612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32" t="-3226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4895761" y="2616551"/>
              <a:ext cx="767928" cy="64633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876920" y="3078216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224446" y="3499899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1820721" y="2863450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721" y="2863450"/>
                  <a:ext cx="361360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3226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1865865" y="3262882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903749" y="2675639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1102529" y="2775029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C4D6DF5-C7E1-B641-B7DD-E93C23E41576}"/>
                </a:ext>
              </a:extLst>
            </p:cNvPr>
            <p:cNvCxnSpPr/>
            <p:nvPr/>
          </p:nvCxnSpPr>
          <p:spPr>
            <a:xfrm>
              <a:off x="493113" y="1442025"/>
              <a:ext cx="1085132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F701E3-0AA1-D24C-ADC9-7DA67A37A43A}"/>
                </a:ext>
              </a:extLst>
            </p:cNvPr>
            <p:cNvCxnSpPr>
              <a:cxnSpLocks/>
            </p:cNvCxnSpPr>
            <p:nvPr/>
          </p:nvCxnSpPr>
          <p:spPr>
            <a:xfrm>
              <a:off x="493112" y="4662604"/>
              <a:ext cx="1150529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35C2E3-80DC-7947-B73C-A7F013FEDF56}"/>
                </a:ext>
              </a:extLst>
            </p:cNvPr>
            <p:cNvSpPr txBox="1"/>
            <p:nvPr/>
          </p:nvSpPr>
          <p:spPr>
            <a:xfrm>
              <a:off x="5245890" y="1492500"/>
              <a:ext cx="11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FLYOP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1A3DF6-D160-A347-BD91-5886A01695D5}"/>
                </a:ext>
              </a:extLst>
            </p:cNvPr>
            <p:cNvSpPr txBox="1"/>
            <p:nvPr/>
          </p:nvSpPr>
          <p:spPr>
            <a:xfrm>
              <a:off x="5082689" y="4651293"/>
              <a:ext cx="198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BATTERYOP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1354ACE-21E9-1243-82AF-EAA33923B765}"/>
                </a:ext>
              </a:extLst>
            </p:cNvPr>
            <p:cNvSpPr/>
            <p:nvPr/>
          </p:nvSpPr>
          <p:spPr>
            <a:xfrm>
              <a:off x="1655262" y="5667665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3F545C-4D0C-9248-BC97-552F68A827F6}"/>
                </a:ext>
              </a:extLst>
            </p:cNvPr>
            <p:cNvSpPr txBox="1"/>
            <p:nvPr/>
          </p:nvSpPr>
          <p:spPr>
            <a:xfrm>
              <a:off x="2336928" y="4974062"/>
              <a:ext cx="7313536" cy="16004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sz="800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FD89B-DCD3-3F4A-B2B1-0DC27047DBEA}"/>
                </a:ext>
              </a:extLst>
            </p:cNvPr>
            <p:cNvSpPr txBox="1"/>
            <p:nvPr/>
          </p:nvSpPr>
          <p:spPr>
            <a:xfrm>
              <a:off x="2926685" y="5634154"/>
              <a:ext cx="171178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C9F0C7-365D-7E45-B4F9-DD433EC323B6}"/>
                </a:ext>
              </a:extLst>
            </p:cNvPr>
            <p:cNvSpPr txBox="1"/>
            <p:nvPr/>
          </p:nvSpPr>
          <p:spPr>
            <a:xfrm>
              <a:off x="7693360" y="5634154"/>
              <a:ext cx="1830115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BATTERYLOW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B89321-1EA2-FB49-860F-F30578156EF3}"/>
                </a:ext>
              </a:extLst>
            </p:cNvPr>
            <p:cNvCxnSpPr>
              <a:cxnSpLocks/>
              <a:stCxn id="46" idx="6"/>
              <a:endCxn id="53" idx="1"/>
            </p:cNvCxnSpPr>
            <p:nvPr/>
          </p:nvCxnSpPr>
          <p:spPr>
            <a:xfrm>
              <a:off x="1854042" y="5767055"/>
              <a:ext cx="482886" cy="72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794A85D-FB75-2045-9C75-E82F8BB15ABF}"/>
                </a:ext>
              </a:extLst>
            </p:cNvPr>
            <p:cNvSpPr/>
            <p:nvPr/>
          </p:nvSpPr>
          <p:spPr>
            <a:xfrm>
              <a:off x="2592512" y="5376587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7237A0D8-360F-FF4E-9EFA-CA99056DA523}"/>
                </a:ext>
              </a:extLst>
            </p:cNvPr>
            <p:cNvCxnSpPr>
              <a:cxnSpLocks/>
              <a:stCxn id="55" idx="4"/>
              <a:endCxn id="47" idx="1"/>
            </p:cNvCxnSpPr>
            <p:nvPr/>
          </p:nvCxnSpPr>
          <p:spPr>
            <a:xfrm rot="16200000" flipH="1">
              <a:off x="2687567" y="5579701"/>
              <a:ext cx="243453" cy="234783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7F36CC38-E8C7-4441-B802-6A8239A0EC64}"/>
                </a:ext>
              </a:extLst>
            </p:cNvPr>
            <p:cNvCxnSpPr>
              <a:cxnSpLocks/>
              <a:stCxn id="47" idx="0"/>
              <a:endCxn id="47" idx="3"/>
            </p:cNvCxnSpPr>
            <p:nvPr/>
          </p:nvCxnSpPr>
          <p:spPr>
            <a:xfrm rot="16200000" flipH="1">
              <a:off x="4118189" y="5298542"/>
              <a:ext cx="184666" cy="855891"/>
            </a:xfrm>
            <a:prstGeom prst="curvedConnector4">
              <a:avLst>
                <a:gd name="adj1" fmla="val -123791"/>
                <a:gd name="adj2" fmla="val 12670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76286AA2-A0C9-4848-8908-E05A0795A380}"/>
                </a:ext>
              </a:extLst>
            </p:cNvPr>
            <p:cNvCxnSpPr>
              <a:cxnSpLocks/>
              <a:stCxn id="47" idx="2"/>
              <a:endCxn id="52" idx="2"/>
            </p:cNvCxnSpPr>
            <p:nvPr/>
          </p:nvCxnSpPr>
          <p:spPr>
            <a:xfrm rot="16200000" flipH="1">
              <a:off x="6195497" y="3590565"/>
              <a:ext cx="12700" cy="4825841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/>
                <p:nvPr/>
              </p:nvSpPr>
              <p:spPr>
                <a:xfrm>
                  <a:off x="4795975" y="5232640"/>
                  <a:ext cx="32882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decreaseCharge &amp;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− 10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5975" y="5232640"/>
                  <a:ext cx="3288271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1154" t="-3846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/>
                <p:nvPr/>
              </p:nvSpPr>
              <p:spPr>
                <a:xfrm>
                  <a:off x="4973926" y="6179314"/>
                  <a:ext cx="2467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toLand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926" y="6179314"/>
                  <a:ext cx="246750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679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F24BE70-A180-9C46-81F6-5AE7A778A42F}"/>
              </a:ext>
            </a:extLst>
          </p:cNvPr>
          <p:cNvGrpSpPr/>
          <p:nvPr/>
        </p:nvGrpSpPr>
        <p:grpSpPr>
          <a:xfrm>
            <a:off x="433735" y="267500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952491"/>
                    <a:ext cx="5241679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952491"/>
                    <a:ext cx="5241679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718787" cy="226255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939988" y="3233945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9988" y="3233945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12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979737" y="2616551"/>
                <a:ext cx="573637" cy="646331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1026433" y="2628567"/>
                <a:ext cx="3623076" cy="180049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795968" y="3746470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670010" y="3137298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0010" y="3137298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227593" cy="673159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55660" y="2773714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091485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74830" y="3053324"/>
              <a:ext cx="332768" cy="112886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073330" y="3306980"/>
              <a:ext cx="475426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0652F0CB-FD5E-6D4A-9D21-C6E62EA24C2D}"/>
                </a:ext>
              </a:extLst>
            </p:cNvPr>
            <p:cNvCxnSpPr>
              <a:cxnSpLocks/>
              <a:stCxn id="90" idx="0"/>
              <a:endCxn id="42" idx="0"/>
            </p:cNvCxnSpPr>
            <p:nvPr/>
          </p:nvCxnSpPr>
          <p:spPr>
            <a:xfrm rot="5400000" flipH="1" flipV="1">
              <a:off x="4265376" y="2705525"/>
              <a:ext cx="5107" cy="2086999"/>
            </a:xfrm>
            <a:prstGeom prst="bentConnector3">
              <a:avLst>
                <a:gd name="adj1" fmla="val 457620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18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227</Words>
  <Application>Microsoft Macintosh PowerPoint</Application>
  <PresentationFormat>Widescreen</PresentationFormat>
  <Paragraphs>165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</cp:revision>
  <dcterms:created xsi:type="dcterms:W3CDTF">2020-01-14T03:19:49Z</dcterms:created>
  <dcterms:modified xsi:type="dcterms:W3CDTF">2020-01-15T00:35:18Z</dcterms:modified>
</cp:coreProperties>
</file>