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1" r:id="rId5"/>
    <p:sldId id="262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33"/>
    <p:restoredTop sz="86439"/>
  </p:normalViewPr>
  <p:slideViewPr>
    <p:cSldViewPr snapToGrid="0" snapToObjects="1">
      <p:cViewPr>
        <p:scale>
          <a:sx n="73" d="100"/>
          <a:sy n="73" d="100"/>
        </p:scale>
        <p:origin x="2320" y="1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4606A-B61D-D347-B748-EF32FB610A1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659E-A600-B343-BD06-BDB38718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95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18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1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49142C1-F0D4-634A-80A2-68BE16AC6B04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266051" y="1484357"/>
            <a:chExt cx="10617134" cy="3420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39259" y="1671295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39259" y="2838782"/>
              <a:ext cx="10140956" cy="14773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71360" y="350266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106507" y="350266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526987" y="350266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304563" y="1569632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08673" y="1853688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266051" y="175429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464831" y="1853688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34457" y="1853688"/>
              <a:ext cx="875280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014158" y="288690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stCxn id="34" idx="6"/>
              <a:endCxn id="4" idx="0"/>
            </p:cNvCxnSpPr>
            <p:nvPr/>
          </p:nvCxnSpPr>
          <p:spPr>
            <a:xfrm>
              <a:off x="2212938" y="2986291"/>
              <a:ext cx="498294" cy="221650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1613A6-CB48-B846-9F4B-8D4EE8C7EA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333101" y="3687335"/>
              <a:ext cx="10382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040774" y="368733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37374" y="3687335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093874" y="1938964"/>
              <a:ext cx="0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729752" y="1951987"/>
              <a:ext cx="444109" cy="4284137"/>
            </a:xfrm>
            <a:prstGeom prst="bentConnector3">
              <a:avLst>
                <a:gd name="adj1" fmla="val 15147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533088" y="-2889491"/>
              <a:ext cx="101663" cy="9019908"/>
            </a:xfrm>
            <a:prstGeom prst="bentConnector3">
              <a:avLst>
                <a:gd name="adj1" fmla="val -4193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4527636" y="331800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142880" y="331800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90106" y="331800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067785" y="1484357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685226" y="15127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100473" y="2444921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864797" y="4535888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1C95966-E469-8E4F-9154-187487E7A212}"/>
              </a:ext>
            </a:extLst>
          </p:cNvPr>
          <p:cNvGrpSpPr/>
          <p:nvPr/>
        </p:nvGrpSpPr>
        <p:grpSpPr>
          <a:xfrm>
            <a:off x="433735" y="710824"/>
            <a:ext cx="11176246" cy="4333609"/>
            <a:chOff x="433735" y="710824"/>
            <a:chExt cx="11176246" cy="43336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897762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58658" y="2065249"/>
              <a:ext cx="10851323" cy="25853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108762" y="2434408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62" y="2434408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 t="-633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699685" y="2729136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434832" y="2729136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55312" y="2729136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645245" y="796099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1080155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9807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1080155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1080155"/>
              <a:ext cx="1082179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812034" y="210876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3010814" y="2208153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369099" y="2913802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5699" y="2913802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422199" y="1165431"/>
              <a:ext cx="12357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527208" y="1755581"/>
              <a:ext cx="1552104" cy="4237879"/>
            </a:xfrm>
            <a:prstGeom prst="bentConnector3">
              <a:avLst>
                <a:gd name="adj1" fmla="val 1237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87271" y="-3749523"/>
              <a:ext cx="101663" cy="9192906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5328384" y="341043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434131" y="2544470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981357" y="254447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235469" y="710824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73926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28798" y="1671388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712063" y="4675101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5266464" y="3098468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1247623" y="3437045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595149" y="3858728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2191424" y="3222279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24" y="3222279"/>
                  <a:ext cx="36136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2236568" y="3621711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1274452" y="303446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473232" y="3133858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2E6F770-0926-8041-8EFB-153887562147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373040" y="1231180"/>
              <a:ext cx="11505299" cy="5078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E5958-6B21-E44E-9E29-96D790B2CFD8}"/>
                </a:ext>
              </a:extLst>
            </p:cNvPr>
            <p:cNvSpPr/>
            <p:nvPr/>
          </p:nvSpPr>
          <p:spPr>
            <a:xfrm>
              <a:off x="380912" y="1539023"/>
              <a:ext cx="11497425" cy="4769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86869" y="563793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208908" y="234573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6944055" y="234573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685817" y="234573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463392" y="462130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56283" y="746186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313661" y="64679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512441" y="746186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82067" y="746186"/>
              <a:ext cx="1143623" cy="4849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321257" y="172536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2520037" y="1824756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878322" y="253040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474922" y="2530405"/>
              <a:ext cx="1210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252703" y="831462"/>
              <a:ext cx="1" cy="1514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6391986" y="2448775"/>
              <a:ext cx="3594422" cy="4127014"/>
            </a:xfrm>
            <a:prstGeom prst="bentConnector3">
              <a:avLst>
                <a:gd name="adj1" fmla="val 11002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cxnSpLocks/>
              <a:stCxn id="9" idx="0"/>
              <a:endCxn id="2" idx="0"/>
            </p:cNvCxnSpPr>
            <p:nvPr/>
          </p:nvCxnSpPr>
          <p:spPr>
            <a:xfrm rot="16200000" flipH="1" flipV="1">
              <a:off x="5636308" y="-4052603"/>
              <a:ext cx="101663" cy="9131127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/>
                <p:nvPr/>
              </p:nvSpPr>
              <p:spPr>
                <a:xfrm>
                  <a:off x="4735826" y="3065586"/>
                  <a:ext cx="21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toFly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826" y="3065586"/>
                  <a:ext cx="21976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24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5943354" y="216107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490580" y="216107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/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66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732836" y="40529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293216" y="877909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/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43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4775687" y="2715071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756846" y="3044856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104372" y="3466539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1745791" y="3229522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783675" y="2642279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982455" y="2741669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F701E3-0AA1-D24C-ADC9-7DA67A37A43A}"/>
                </a:ext>
              </a:extLst>
            </p:cNvPr>
            <p:cNvCxnSpPr>
              <a:cxnSpLocks/>
            </p:cNvCxnSpPr>
            <p:nvPr/>
          </p:nvCxnSpPr>
          <p:spPr>
            <a:xfrm>
              <a:off x="373038" y="4207212"/>
              <a:ext cx="1150529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5C2E3-80DC-7947-B73C-A7F013FEDF56}"/>
                </a:ext>
              </a:extLst>
            </p:cNvPr>
            <p:cNvSpPr txBox="1"/>
            <p:nvPr/>
          </p:nvSpPr>
          <p:spPr>
            <a:xfrm>
              <a:off x="5125816" y="1591020"/>
              <a:ext cx="11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A3DF6-D160-A347-BD91-5886A01695D5}"/>
                </a:ext>
              </a:extLst>
            </p:cNvPr>
            <p:cNvSpPr txBox="1"/>
            <p:nvPr/>
          </p:nvSpPr>
          <p:spPr>
            <a:xfrm>
              <a:off x="4939082" y="4203170"/>
              <a:ext cx="198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354ACE-21E9-1243-82AF-EAA33923B765}"/>
                </a:ext>
              </a:extLst>
            </p:cNvPr>
            <p:cNvSpPr/>
            <p:nvPr/>
          </p:nvSpPr>
          <p:spPr>
            <a:xfrm>
              <a:off x="1535188" y="520348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3F545C-4D0C-9248-BC97-552F68A827F6}"/>
                </a:ext>
              </a:extLst>
            </p:cNvPr>
            <p:cNvSpPr txBox="1"/>
            <p:nvPr/>
          </p:nvSpPr>
          <p:spPr>
            <a:xfrm>
              <a:off x="2216854" y="4509878"/>
              <a:ext cx="7313536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sz="8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FD89B-DCD3-3F4A-B2B1-0DC27047DBEA}"/>
                </a:ext>
              </a:extLst>
            </p:cNvPr>
            <p:cNvSpPr txBox="1"/>
            <p:nvPr/>
          </p:nvSpPr>
          <p:spPr>
            <a:xfrm>
              <a:off x="2806611" y="5169970"/>
              <a:ext cx="171178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C9F0C7-365D-7E45-B4F9-DD433EC323B6}"/>
                </a:ext>
              </a:extLst>
            </p:cNvPr>
            <p:cNvSpPr txBox="1"/>
            <p:nvPr/>
          </p:nvSpPr>
          <p:spPr>
            <a:xfrm>
              <a:off x="7573286" y="5169970"/>
              <a:ext cx="1830115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BATTERYLOW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89321-1EA2-FB49-860F-F30578156EF3}"/>
                </a:ext>
              </a:extLst>
            </p:cNvPr>
            <p:cNvCxnSpPr>
              <a:cxnSpLocks/>
              <a:stCxn id="46" idx="6"/>
              <a:endCxn id="53" idx="1"/>
            </p:cNvCxnSpPr>
            <p:nvPr/>
          </p:nvCxnSpPr>
          <p:spPr>
            <a:xfrm>
              <a:off x="1733968" y="5302871"/>
              <a:ext cx="482886" cy="7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94A85D-FB75-2045-9C75-E82F8BB15ABF}"/>
                </a:ext>
              </a:extLst>
            </p:cNvPr>
            <p:cNvSpPr/>
            <p:nvPr/>
          </p:nvSpPr>
          <p:spPr>
            <a:xfrm>
              <a:off x="2472438" y="491240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7237A0D8-360F-FF4E-9EFA-CA99056DA523}"/>
                </a:ext>
              </a:extLst>
            </p:cNvPr>
            <p:cNvCxnSpPr>
              <a:cxnSpLocks/>
              <a:stCxn id="55" idx="4"/>
              <a:endCxn id="47" idx="1"/>
            </p:cNvCxnSpPr>
            <p:nvPr/>
          </p:nvCxnSpPr>
          <p:spPr>
            <a:xfrm rot="16200000" flipH="1">
              <a:off x="2567493" y="5115517"/>
              <a:ext cx="243453" cy="234783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F36CC38-E8C7-4441-B802-6A8239A0EC64}"/>
                </a:ext>
              </a:extLst>
            </p:cNvPr>
            <p:cNvCxnSpPr>
              <a:cxnSpLocks/>
              <a:stCxn id="47" idx="0"/>
              <a:endCxn id="47" idx="3"/>
            </p:cNvCxnSpPr>
            <p:nvPr/>
          </p:nvCxnSpPr>
          <p:spPr>
            <a:xfrm rot="16200000" flipH="1">
              <a:off x="3998115" y="4834358"/>
              <a:ext cx="184666" cy="855891"/>
            </a:xfrm>
            <a:prstGeom prst="curvedConnector4">
              <a:avLst>
                <a:gd name="adj1" fmla="val -123791"/>
                <a:gd name="adj2" fmla="val 1267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6286AA2-A0C9-4848-8908-E05A0795A380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6200000" flipH="1">
              <a:off x="6075423" y="3126381"/>
              <a:ext cx="12700" cy="482584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/>
                <p:nvPr/>
              </p:nvSpPr>
              <p:spPr>
                <a:xfrm>
                  <a:off x="4661153" y="4768456"/>
                  <a:ext cx="32882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decreaseCharge &amp;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153" y="4768456"/>
                  <a:ext cx="328827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769" t="-192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/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6416E-05E6-2549-9911-61AC71CB9225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91F248-525F-EF44-8467-5427F0AF1652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rgbClr val="D7ACE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D7ACEC"/>
                  </a:solidFill>
                </a:rPr>
                <a:t>toLand</a:t>
              </a:r>
              <a:endParaRPr lang="en-US" dirty="0">
                <a:solidFill>
                  <a:srgbClr val="D7ACE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94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C8548-2F9B-9847-AD63-830C6525FC68}"/>
              </a:ext>
            </a:extLst>
          </p:cNvPr>
          <p:cNvGrpSpPr>
            <a:grpSpLocks noChangeAspect="1"/>
          </p:cNvGrpSpPr>
          <p:nvPr/>
        </p:nvGrpSpPr>
        <p:grpSpPr>
          <a:xfrm>
            <a:off x="-2523784" y="-2271253"/>
            <a:ext cx="27487542" cy="15179040"/>
            <a:chOff x="-2434504" y="-37460"/>
            <a:chExt cx="17861317" cy="8776884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86168B-9B5B-8E4A-94C2-943BFE7C38F6}"/>
                </a:ext>
              </a:extLst>
            </p:cNvPr>
            <p:cNvSpPr txBox="1"/>
            <p:nvPr/>
          </p:nvSpPr>
          <p:spPr>
            <a:xfrm>
              <a:off x="1382837" y="-37460"/>
              <a:ext cx="14043976" cy="394102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/>
                <a:t>Firing Transitions</a:t>
              </a:r>
            </a:p>
            <a:p>
              <a:pPr algn="ctr"/>
              <a:endParaRPr lang="en-US" sz="2400" b="1" i="1" dirty="0"/>
            </a:p>
            <a:p>
              <a:pPr algn="ctr"/>
              <a:endParaRPr lang="en-US" sz="2400" b="1" i="1" dirty="0"/>
            </a:p>
            <a:p>
              <a:pPr algn="ctr"/>
              <a:endParaRPr lang="en-US" sz="2400" b="1" i="1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1FA984-4077-6D4B-9E4F-F7ACBF2CCD98}"/>
                </a:ext>
              </a:extLst>
            </p:cNvPr>
            <p:cNvSpPr txBox="1"/>
            <p:nvPr/>
          </p:nvSpPr>
          <p:spPr>
            <a:xfrm>
              <a:off x="1745693" y="1146163"/>
              <a:ext cx="1640114" cy="239045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FIRING</a:t>
              </a:r>
            </a:p>
            <a:p>
              <a:pPr algn="ctr"/>
              <a:r>
                <a:rPr lang="en-US" sz="2400" dirty="0"/>
                <a:t>TRIGGERED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D3D35-1962-DB48-980A-68C922E31B52}"/>
                </a:ext>
              </a:extLst>
            </p:cNvPr>
            <p:cNvSpPr txBox="1"/>
            <p:nvPr/>
          </p:nvSpPr>
          <p:spPr>
            <a:xfrm>
              <a:off x="8680217" y="1146163"/>
              <a:ext cx="1820926" cy="2402511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FIRING</a:t>
              </a:r>
            </a:p>
            <a:p>
              <a:pPr algn="ctr"/>
              <a:r>
                <a:rPr lang="en-US" sz="2400" dirty="0"/>
                <a:t>UN-TRIGGERED</a:t>
              </a:r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  <a:p>
              <a:pPr algn="ctr"/>
              <a:endParaRPr lang="en-US" sz="2400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B28EA-4F8C-C440-BE47-FCE05F83E614}"/>
                </a:ext>
              </a:extLst>
            </p:cNvPr>
            <p:cNvSpPr/>
            <p:nvPr/>
          </p:nvSpPr>
          <p:spPr>
            <a:xfrm>
              <a:off x="12587788" y="709570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F36610D-0025-5943-A83A-85A24A7D0A88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rot="10800000" flipV="1">
              <a:off x="9590681" y="808960"/>
              <a:ext cx="2997107" cy="337203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848B8-CD59-624D-B64D-7CB349D600AB}"/>
                </a:ext>
              </a:extLst>
            </p:cNvPr>
            <p:cNvSpPr txBox="1"/>
            <p:nvPr/>
          </p:nvSpPr>
          <p:spPr>
            <a:xfrm>
              <a:off x="1382837" y="5341690"/>
              <a:ext cx="10053544" cy="839890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  <a:p>
              <a:pPr algn="ctr"/>
              <a:r>
                <a:rPr lang="en-US" sz="2400" dirty="0"/>
                <a:t>READY TO DE-QUEUE</a:t>
              </a:r>
            </a:p>
            <a:p>
              <a:pPr algn="ctr"/>
              <a:endParaRPr lang="en-US" sz="2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AF5C87-65F1-124D-97DF-B2B622AC5F15}"/>
                </a:ext>
              </a:extLst>
            </p:cNvPr>
            <p:cNvCxnSpPr>
              <a:cxnSpLocks/>
            </p:cNvCxnSpPr>
            <p:nvPr/>
          </p:nvCxnSpPr>
          <p:spPr>
            <a:xfrm>
              <a:off x="3090958" y="3536619"/>
              <a:ext cx="0" cy="180507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8DBF2-1F14-AF41-9672-8B59C4BEC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3189" y="3505428"/>
              <a:ext cx="17805" cy="183626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9D293C-430E-024B-9BBB-F91C50010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590681" y="3548674"/>
              <a:ext cx="2" cy="179301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3AE6D0-4FE5-8C48-B46C-2BC084B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3385807" y="1996877"/>
              <a:ext cx="528171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F7FAFD-D5D0-9642-9300-8980A87185D8}"/>
                </a:ext>
              </a:extLst>
            </p:cNvPr>
            <p:cNvCxnSpPr>
              <a:cxnSpLocks/>
            </p:cNvCxnSpPr>
            <p:nvPr/>
          </p:nvCxnSpPr>
          <p:spPr>
            <a:xfrm>
              <a:off x="3385807" y="3505428"/>
              <a:ext cx="529441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06E22AA-B2EF-5746-BCB2-DB609B654DA4}"/>
                </a:ext>
              </a:extLst>
            </p:cNvPr>
            <p:cNvSpPr/>
            <p:nvPr/>
          </p:nvSpPr>
          <p:spPr>
            <a:xfrm>
              <a:off x="9950518" y="1616099"/>
              <a:ext cx="1165715" cy="923331"/>
            </a:xfrm>
            <a:prstGeom prst="arc">
              <a:avLst>
                <a:gd name="adj1" fmla="val 16200000"/>
                <a:gd name="adj2" fmla="val 5550432"/>
              </a:avLst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/>
                <p:nvPr/>
              </p:nvSpPr>
              <p:spPr>
                <a:xfrm>
                  <a:off x="1488440" y="6262826"/>
                  <a:ext cx="10717659" cy="2476598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b="1" i="1" dirty="0"/>
                    <a:t>Bold+Italic: Short Description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i="1" dirty="0"/>
                    <a:t>Italic: Event-B event name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ALL CAPS: STATE NAMES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2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2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endParaRPr lang="en-US" sz="24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Event guards: P1 &amp; P2 / Event action: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400" dirty="0"/>
                    <a:t> </a:t>
                  </a:r>
                </a:p>
                <a:p>
                  <a:r>
                    <a:rPr lang="en-US" sz="2400" dirty="0"/>
                    <a:t>Note: P1, P2 are predicates,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is a model variable, and / separates guards from actions</a:t>
                  </a: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8440" y="6262826"/>
                  <a:ext cx="10717659" cy="2476598"/>
                </a:xfrm>
                <a:prstGeom prst="rect">
                  <a:avLst/>
                </a:prstGeom>
                <a:blipFill>
                  <a:blip r:embed="rId3"/>
                  <a:stretch>
                    <a:fillRect l="-462" t="-888" r="-6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/>
                <p:nvPr/>
              </p:nvSpPr>
              <p:spPr>
                <a:xfrm>
                  <a:off x="9622915" y="4037923"/>
                  <a:ext cx="3626923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Completion</a:t>
                  </a:r>
                </a:p>
                <a:p>
                  <a:pPr algn="ctr"/>
                  <a:r>
                    <a:rPr lang="en-US" sz="2400" i="1" dirty="0" err="1"/>
                    <a:t>SCXML_NoUntriggeredTransitions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TRUE</a:t>
                  </a: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2915" y="4037923"/>
                  <a:ext cx="3626923" cy="1098317"/>
                </a:xfrm>
                <a:prstGeom prst="rect">
                  <a:avLst/>
                </a:prstGeom>
                <a:blipFill>
                  <a:blip r:embed="rId4"/>
                  <a:stretch>
                    <a:fillRect t="-1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/>
                <p:nvPr/>
              </p:nvSpPr>
              <p:spPr>
                <a:xfrm>
                  <a:off x="3156347" y="4050516"/>
                  <a:ext cx="4329015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De-queue Internal Trigger </a:t>
                  </a:r>
                  <a:r>
                    <a:rPr lang="en-US" sz="2400" b="1" i="1" dirty="0" err="1"/>
                    <a:t>intQ</a:t>
                  </a:r>
                  <a:endParaRPr lang="en-US" sz="2400" b="1" i="1" dirty="0"/>
                </a:p>
                <a:p>
                  <a:pPr algn="ctr"/>
                  <a:r>
                    <a:rPr lang="en-US" sz="2400" i="1" dirty="0" err="1"/>
                    <a:t>SCXML_dequeueInternalTriggered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TRUE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{</a:t>
                  </a:r>
                  <a:r>
                    <a:rPr lang="en-US" sz="2400" dirty="0" err="1"/>
                    <a:t>intQ</a:t>
                  </a:r>
                  <a:r>
                    <a:rPr lang="en-US" sz="2400" dirty="0"/>
                    <a:t>}</a:t>
                  </a: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6347" y="4050516"/>
                  <a:ext cx="4329015" cy="1098317"/>
                </a:xfrm>
                <a:prstGeom prst="rect">
                  <a:avLst/>
                </a:prstGeom>
                <a:blipFill>
                  <a:blip r:embed="rId5"/>
                  <a:stretch>
                    <a:fillRect t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/>
                <p:nvPr/>
              </p:nvSpPr>
              <p:spPr>
                <a:xfrm>
                  <a:off x="-2434504" y="4073467"/>
                  <a:ext cx="4371166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De-queue External Trigger </a:t>
                  </a:r>
                  <a:r>
                    <a:rPr lang="en-US" sz="2400" b="1" i="1" dirty="0" err="1"/>
                    <a:t>extQ</a:t>
                  </a:r>
                  <a:endParaRPr lang="en-US" sz="2400" b="1" i="1" dirty="0"/>
                </a:p>
                <a:p>
                  <a:pPr algn="ctr"/>
                  <a:r>
                    <a:rPr lang="en-US" sz="2400" i="1" dirty="0" err="1"/>
                    <a:t>SCXML_dequeueExternalTriggered</a:t>
                  </a:r>
                  <a:endParaRPr lang="en-US" sz="2400" i="1" dirty="0"/>
                </a:p>
                <a:p>
                  <a:pPr algn="ctr"/>
                  <a:r>
                    <a:rPr lang="en-US" sz="2400" dirty="0"/>
                    <a:t>SCXML_uc = TRUE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{</a:t>
                  </a:r>
                  <a:r>
                    <a:rPr lang="en-US" sz="2400" dirty="0" err="1"/>
                    <a:t>extQ</a:t>
                  </a:r>
                  <a:r>
                    <a:rPr lang="en-US" sz="2400" dirty="0"/>
                    <a:t>}</a:t>
                  </a: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434504" y="4073467"/>
                  <a:ext cx="4371166" cy="1098317"/>
                </a:xfrm>
                <a:prstGeom prst="rect">
                  <a:avLst/>
                </a:prstGeom>
                <a:blipFill>
                  <a:blip r:embed="rId6"/>
                  <a:stretch>
                    <a:fillRect t="-1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/>
                <p:nvPr/>
              </p:nvSpPr>
              <p:spPr>
                <a:xfrm>
                  <a:off x="3228152" y="2566926"/>
                  <a:ext cx="5711787" cy="8398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No Triggered Enable</a:t>
                  </a:r>
                </a:p>
                <a:p>
                  <a:pPr algn="ctr"/>
                  <a:r>
                    <a:rPr lang="en-US" sz="2400" i="1" dirty="0" err="1"/>
                    <a:t>SCXML_NoTriggeredTransitionsEnable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/>
                    <a:t>/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8152" y="2566926"/>
                  <a:ext cx="5711787" cy="839890"/>
                </a:xfrm>
                <a:prstGeom prst="rect">
                  <a:avLst/>
                </a:prstGeom>
                <a:blipFill>
                  <a:blip r:embed="rId7"/>
                  <a:stretch>
                    <a:fillRect t="-34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/>
                <p:nvPr/>
              </p:nvSpPr>
              <p:spPr>
                <a:xfrm>
                  <a:off x="3526265" y="627588"/>
                  <a:ext cx="5013493" cy="13567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Fire Triggered</a:t>
                  </a:r>
                </a:p>
                <a:p>
                  <a:pPr algn="ctr"/>
                  <a:r>
                    <a:rPr lang="en-US" sz="2400" i="1" dirty="0" err="1"/>
                    <a:t>SCXML_FutureTriggeredTransitions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sz="2400" dirty="0"/>
                    <a:t>/ SCXML_dt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&amp;</a:t>
                  </a:r>
                </a:p>
                <a:p>
                  <a:pPr algn="ctr"/>
                  <a:r>
                    <a:rPr lang="en-US" sz="2400" dirty="0"/>
                    <a:t>SCXML_iq :=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</m:oMath>
                  </a14:m>
                  <a:r>
                    <a:rPr lang="en-US" sz="2400" dirty="0"/>
                    <a:t>SCXML</a:t>
                  </a:r>
                  <a:r>
                    <a:rPr lang="en-US" sz="2400" dirty="0" err="1"/>
                    <a:t>_raisedTriggers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265" y="627588"/>
                  <a:ext cx="5013493" cy="1356745"/>
                </a:xfrm>
                <a:prstGeom prst="rect">
                  <a:avLst/>
                </a:prstGeom>
                <a:blipFill>
                  <a:blip r:embed="rId8"/>
                  <a:stretch>
                    <a:fillRect t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/>
                <p:nvPr/>
              </p:nvSpPr>
              <p:spPr>
                <a:xfrm>
                  <a:off x="10433971" y="2256086"/>
                  <a:ext cx="4970451" cy="10983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b="1" i="1" dirty="0"/>
                    <a:t>Fire Untriggered</a:t>
                  </a:r>
                </a:p>
                <a:p>
                  <a:pPr algn="ctr"/>
                  <a:r>
                    <a:rPr lang="en-US" sz="2400" i="1" dirty="0" err="1"/>
                    <a:t>SCXML_fututeUntriggeredTransitionSet</a:t>
                  </a:r>
                  <a:endParaRPr lang="en-US" sz="2400" i="1" dirty="0"/>
                </a:p>
                <a:p>
                  <a:pPr algn="ctr"/>
                  <a:r>
                    <a:rPr lang="en-US" sz="2400" dirty="0" err="1"/>
                    <a:t>SCXML_uc</a:t>
                  </a:r>
                  <a:r>
                    <a:rPr lang="en-US" sz="2400" dirty="0"/>
                    <a:t> 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:=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400" dirty="0" err="1"/>
                    <a:t>SCXML_raisedTriggers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3971" y="2256086"/>
                  <a:ext cx="4970451" cy="1098317"/>
                </a:xfrm>
                <a:prstGeom prst="rect">
                  <a:avLst/>
                </a:prstGeom>
                <a:blipFill>
                  <a:blip r:embed="rId9"/>
                  <a:stretch>
                    <a:fillRect t="-1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/>
                <p:nvPr/>
              </p:nvSpPr>
              <p:spPr>
                <a:xfrm>
                  <a:off x="11464144" y="620026"/>
                  <a:ext cx="3902970" cy="8398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400" i="1" dirty="0" err="1"/>
                    <a:t>Initialisation</a:t>
                  </a:r>
                  <a:endParaRPr lang="en-US" sz="2400" i="1" dirty="0"/>
                </a:p>
                <a:p>
                  <a:pPr algn="ctr"/>
                  <a:r>
                    <a:rPr lang="en-US" sz="2400" dirty="0"/>
                    <a:t>/ </a:t>
                  </a:r>
                  <a:r>
                    <a:rPr lang="en-US" sz="2400" dirty="0" err="1"/>
                    <a:t>SCXML_uc</a:t>
                  </a:r>
                  <a:r>
                    <a:rPr lang="en-US" sz="2400" dirty="0"/>
                    <a:t> := FALSE &amp; </a:t>
                  </a:r>
                  <a:r>
                    <a:rPr lang="en-US" sz="2400" dirty="0" err="1"/>
                    <a:t>SCXML_dt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  <a:p>
                  <a:pPr algn="ctr"/>
                  <a:r>
                    <a:rPr lang="en-US" sz="2400" dirty="0"/>
                    <a:t>&amp; </a:t>
                  </a:r>
                  <a:r>
                    <a:rPr lang="en-US" sz="2400" dirty="0" err="1"/>
                    <a:t>SCXML_iq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&amp; </a:t>
                  </a:r>
                  <a:r>
                    <a:rPr lang="en-US" sz="2400" dirty="0" err="1"/>
                    <a:t>SCXML_eq</a:t>
                  </a:r>
                  <a:r>
                    <a:rPr lang="en-US" sz="2400" dirty="0"/>
                    <a:t> :=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4144" y="620026"/>
                  <a:ext cx="3902970" cy="839890"/>
                </a:xfrm>
                <a:prstGeom prst="rect">
                  <a:avLst/>
                </a:prstGeom>
                <a:blipFill>
                  <a:blip r:embed="rId10"/>
                  <a:stretch>
                    <a:fillRect t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1995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C8548-2F9B-9847-AD63-830C6525FC68}"/>
              </a:ext>
            </a:extLst>
          </p:cNvPr>
          <p:cNvGrpSpPr>
            <a:grpSpLocks noChangeAspect="1"/>
          </p:cNvGrpSpPr>
          <p:nvPr/>
        </p:nvGrpSpPr>
        <p:grpSpPr>
          <a:xfrm>
            <a:off x="-3181087" y="-298074"/>
            <a:ext cx="16740103" cy="8592316"/>
            <a:chOff x="-3316582" y="-37460"/>
            <a:chExt cx="20522248" cy="937335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86168B-9B5B-8E4A-94C2-943BFE7C38F6}"/>
                </a:ext>
              </a:extLst>
            </p:cNvPr>
            <p:cNvSpPr txBox="1"/>
            <p:nvPr/>
          </p:nvSpPr>
          <p:spPr>
            <a:xfrm>
              <a:off x="1103031" y="-37460"/>
              <a:ext cx="15902905" cy="46333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Firing Transitions</a:t>
              </a:r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1FA984-4077-6D4B-9E4F-F7ACBF2CCD98}"/>
                </a:ext>
              </a:extLst>
            </p:cNvPr>
            <p:cNvSpPr txBox="1"/>
            <p:nvPr/>
          </p:nvSpPr>
          <p:spPr>
            <a:xfrm>
              <a:off x="1450270" y="1146163"/>
              <a:ext cx="2068534" cy="281991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D3D35-1962-DB48-980A-68C922E31B52}"/>
                </a:ext>
              </a:extLst>
            </p:cNvPr>
            <p:cNvSpPr txBox="1"/>
            <p:nvPr/>
          </p:nvSpPr>
          <p:spPr>
            <a:xfrm>
              <a:off x="8650717" y="1146163"/>
              <a:ext cx="2277854" cy="3122508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UN-TRIGGERED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B28EA-4F8C-C440-BE47-FCE05F83E614}"/>
                </a:ext>
              </a:extLst>
            </p:cNvPr>
            <p:cNvSpPr/>
            <p:nvPr/>
          </p:nvSpPr>
          <p:spPr>
            <a:xfrm>
              <a:off x="12587788" y="709570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F36610D-0025-5943-A83A-85A24A7D0A88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rot="10800000" flipV="1">
              <a:off x="9789644" y="808960"/>
              <a:ext cx="2798143" cy="3372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848B8-CD59-624D-B64D-7CB349D600AB}"/>
                </a:ext>
              </a:extLst>
            </p:cNvPr>
            <p:cNvSpPr txBox="1"/>
            <p:nvPr/>
          </p:nvSpPr>
          <p:spPr>
            <a:xfrm>
              <a:off x="1382837" y="5787946"/>
              <a:ext cx="10053546" cy="100711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READY TO DE-QUEUE</a:t>
              </a:r>
            </a:p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AF5C87-65F1-124D-97DF-B2B622AC5F15}"/>
                </a:ext>
              </a:extLst>
            </p:cNvPr>
            <p:cNvCxnSpPr>
              <a:cxnSpLocks/>
            </p:cNvCxnSpPr>
            <p:nvPr/>
          </p:nvCxnSpPr>
          <p:spPr>
            <a:xfrm>
              <a:off x="3044731" y="3984054"/>
              <a:ext cx="0" cy="180507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8DBF2-1F14-AF41-9672-8B59C4BEC2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0125" y="3984054"/>
              <a:ext cx="0" cy="18038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9D293C-430E-024B-9BBB-F91C50010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789644" y="4268671"/>
              <a:ext cx="0" cy="15192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3AE6D0-4FE5-8C48-B46C-2BC084B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1996877"/>
              <a:ext cx="51487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F7FAFD-D5D0-9642-9300-8980A87185D8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3505428"/>
              <a:ext cx="51319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06E22AA-B2EF-5746-BCB2-DB609B654DA4}"/>
                </a:ext>
              </a:extLst>
            </p:cNvPr>
            <p:cNvSpPr/>
            <p:nvPr/>
          </p:nvSpPr>
          <p:spPr>
            <a:xfrm rot="21410085">
              <a:off x="10446106" y="1610443"/>
              <a:ext cx="935447" cy="923331"/>
            </a:xfrm>
            <a:prstGeom prst="arc">
              <a:avLst>
                <a:gd name="adj1" fmla="val 16200000"/>
                <a:gd name="adj2" fmla="val 5550432"/>
              </a:avLst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/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i="1" dirty="0"/>
                    <a:t>Bold+Italic: Short Description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i="1" dirty="0"/>
                    <a:t>Italic: Event-B event name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ALL CAPS: STATE NAMES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Event guards: P1 &amp; P2 / Event action: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Note: P1, P2 are predicates,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is a model variable, and / separates guards from actions</a:t>
                  </a: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blipFill>
                  <a:blip r:embed="rId3"/>
                  <a:stretch>
                    <a:fillRect l="-312" t="-5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/>
                <p:nvPr/>
              </p:nvSpPr>
              <p:spPr>
                <a:xfrm>
                  <a:off x="10111996" y="4267847"/>
                  <a:ext cx="4307268" cy="13092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i="1" dirty="0"/>
                    <a:t>Completion</a:t>
                  </a:r>
                </a:p>
                <a:p>
                  <a:pPr algn="ctr"/>
                  <a:r>
                    <a:rPr lang="en-US" i="1" dirty="0" err="1"/>
                    <a:t>SCXML_NoUntriggeredTransitions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TRUE</a:t>
                  </a: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1996" y="4267847"/>
                  <a:ext cx="4307268" cy="1309248"/>
                </a:xfrm>
                <a:prstGeom prst="rect">
                  <a:avLst/>
                </a:prstGeom>
                <a:blipFill>
                  <a:blip r:embed="rId4"/>
                  <a:stretch>
                    <a:fillRect l="-722" t="-1042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/>
                <p:nvPr/>
              </p:nvSpPr>
              <p:spPr>
                <a:xfrm>
                  <a:off x="2713402" y="4239187"/>
                  <a:ext cx="5876839" cy="1611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Internal Trigger </a:t>
                  </a:r>
                  <a:r>
                    <a:rPr lang="en-US" b="1" i="1" dirty="0" err="1"/>
                    <a:t>intQ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SCXML_dequeueInternalTriggered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TRUE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FALSE &amp; </a:t>
                  </a:r>
                </a:p>
                <a:p>
                  <a:pPr algn="ctr"/>
                  <a:r>
                    <a:rPr lang="en-US" dirty="0" err="1"/>
                    <a:t>SCXML_dt</a:t>
                  </a:r>
                  <a:r>
                    <a:rPr lang="en-US" dirty="0"/>
                    <a:t> := {</a:t>
                  </a:r>
                  <a:r>
                    <a:rPr lang="en-US" dirty="0" err="1"/>
                    <a:t>intQ</a:t>
                  </a:r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402" y="4239187"/>
                  <a:ext cx="5876839" cy="1611617"/>
                </a:xfrm>
                <a:prstGeom prst="rect">
                  <a:avLst/>
                </a:prstGeom>
                <a:blipFill>
                  <a:blip r:embed="rId5"/>
                  <a:stretch>
                    <a:fillRect t="-847" b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/>
                <p:nvPr/>
              </p:nvSpPr>
              <p:spPr>
                <a:xfrm>
                  <a:off x="-3316582" y="4243414"/>
                  <a:ext cx="5607212" cy="1913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External Trigger </a:t>
                  </a:r>
                  <a:r>
                    <a:rPr lang="en-US" b="1" i="1" dirty="0" err="1"/>
                    <a:t>extQ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SCXML_dequeueExternalTriggered</a:t>
                  </a:r>
                  <a:endParaRPr lang="en-US" i="1" dirty="0"/>
                </a:p>
                <a:p>
                  <a:pPr algn="ctr"/>
                  <a:r>
                    <a:rPr lang="en-US" dirty="0"/>
                    <a:t>SCXML_uc = TRUE &amp; </a:t>
                  </a:r>
                </a:p>
                <a:p>
                  <a:pPr algn="ctr"/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FALSE &amp; </a:t>
                  </a:r>
                </a:p>
                <a:p>
                  <a:pPr algn="ctr"/>
                  <a:r>
                    <a:rPr lang="en-US" dirty="0" err="1"/>
                    <a:t>SCXML_dt</a:t>
                  </a:r>
                  <a:r>
                    <a:rPr lang="en-US" dirty="0"/>
                    <a:t> := {</a:t>
                  </a:r>
                  <a:r>
                    <a:rPr lang="en-US" dirty="0" err="1"/>
                    <a:t>extQ</a:t>
                  </a:r>
                  <a:r>
                    <a:rPr lang="en-US" dirty="0"/>
                    <a:t>}</a:t>
                  </a: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6582" y="4243414"/>
                  <a:ext cx="5607212" cy="1913795"/>
                </a:xfrm>
                <a:prstGeom prst="rect">
                  <a:avLst/>
                </a:prstGeom>
                <a:blipFill>
                  <a:blip r:embed="rId6"/>
                  <a:stretch>
                    <a:fillRect t="-1439" b="-4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/>
                <p:nvPr/>
              </p:nvSpPr>
              <p:spPr>
                <a:xfrm>
                  <a:off x="3229144" y="2157673"/>
                  <a:ext cx="5711787" cy="13092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No Triggered Enable</a:t>
                  </a:r>
                </a:p>
                <a:p>
                  <a:pPr algn="ctr"/>
                  <a:r>
                    <a:rPr lang="en-US" i="1" dirty="0" err="1"/>
                    <a:t>SCXML_NoTriggeredTransitionsEnable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9144" y="2157673"/>
                  <a:ext cx="5711787" cy="1309248"/>
                </a:xfrm>
                <a:prstGeom prst="rect">
                  <a:avLst/>
                </a:prstGeom>
                <a:blipFill>
                  <a:blip r:embed="rId7"/>
                  <a:stretch>
                    <a:fillRect t="-2105" b="-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/>
                <p:nvPr/>
              </p:nvSpPr>
              <p:spPr>
                <a:xfrm>
                  <a:off x="3437914" y="158972"/>
                  <a:ext cx="5997387" cy="19137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Triggered</a:t>
                  </a:r>
                </a:p>
                <a:p>
                  <a:pPr algn="ctr"/>
                  <a:r>
                    <a:rPr lang="en-US" i="1" dirty="0" err="1"/>
                    <a:t>SCXML_FutureTriggeredTransitions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/ SCXML_dt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</a:t>
                  </a:r>
                </a:p>
                <a:p>
                  <a:pPr algn="ctr"/>
                  <a:r>
                    <a:rPr lang="en-US" dirty="0"/>
                    <a:t>SCXML_iq :=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SCXML</a:t>
                  </a:r>
                  <a:r>
                    <a:rPr lang="en-US" dirty="0" err="1"/>
                    <a:t>_raisedTriggers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7914" y="158972"/>
                  <a:ext cx="5997387" cy="1913795"/>
                </a:xfrm>
                <a:prstGeom prst="rect">
                  <a:avLst/>
                </a:prstGeom>
                <a:blipFill>
                  <a:blip r:embed="rId8"/>
                  <a:stretch>
                    <a:fillRect t="-1449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/>
                <p:nvPr/>
              </p:nvSpPr>
              <p:spPr>
                <a:xfrm>
                  <a:off x="10275175" y="2184504"/>
                  <a:ext cx="6930491" cy="16116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Untriggered</a:t>
                  </a:r>
                </a:p>
                <a:p>
                  <a:pPr algn="ctr"/>
                  <a:r>
                    <a:rPr lang="en-US" i="1" dirty="0" err="1"/>
                    <a:t>SCXML_fututeUntriggeredTransitionSet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SCXML_uc</a:t>
                  </a:r>
                  <a:r>
                    <a:rPr lang="en-US" dirty="0"/>
                    <a:t> 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:=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SCXML</a:t>
                  </a:r>
                  <a:r>
                    <a:rPr lang="en-US" dirty="0" err="1"/>
                    <a:t>_raisedTriggers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5175" y="2184504"/>
                  <a:ext cx="6930491" cy="1611617"/>
                </a:xfrm>
                <a:prstGeom prst="rect">
                  <a:avLst/>
                </a:prstGeom>
                <a:blipFill>
                  <a:blip r:embed="rId9"/>
                  <a:stretch>
                    <a:fillRect t="-1709"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/>
                <p:nvPr/>
              </p:nvSpPr>
              <p:spPr>
                <a:xfrm>
                  <a:off x="11422944" y="592008"/>
                  <a:ext cx="4635404" cy="100711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 err="1"/>
                    <a:t>Initialisation</a:t>
                  </a:r>
                  <a:endParaRPr lang="en-US" i="1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SCXML_uc</a:t>
                  </a:r>
                  <a:r>
                    <a:rPr lang="en-US" dirty="0"/>
                    <a:t> := FALSE &amp; </a:t>
                  </a:r>
                  <a:r>
                    <a:rPr lang="en-US" dirty="0" err="1"/>
                    <a:t>SCXML_dt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&amp; </a:t>
                  </a:r>
                  <a:r>
                    <a:rPr lang="en-US" dirty="0" err="1"/>
                    <a:t>SCXML_iq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</a:t>
                  </a:r>
                  <a:r>
                    <a:rPr lang="en-US" dirty="0" err="1"/>
                    <a:t>SCXML_eq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22944" y="592008"/>
                  <a:ext cx="4635404" cy="1007112"/>
                </a:xfrm>
                <a:prstGeom prst="rect">
                  <a:avLst/>
                </a:prstGeom>
                <a:blipFill>
                  <a:blip r:embed="rId10"/>
                  <a:stretch>
                    <a:fillRect l="-669" t="-2703"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59254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50C8548-2F9B-9847-AD63-830C6525FC68}"/>
              </a:ext>
            </a:extLst>
          </p:cNvPr>
          <p:cNvGrpSpPr>
            <a:grpSpLocks noChangeAspect="1"/>
          </p:cNvGrpSpPr>
          <p:nvPr/>
        </p:nvGrpSpPr>
        <p:grpSpPr>
          <a:xfrm>
            <a:off x="-3181087" y="-298074"/>
            <a:ext cx="16577182" cy="8592316"/>
            <a:chOff x="-3316582" y="-37460"/>
            <a:chExt cx="20322518" cy="9373359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486168B-9B5B-8E4A-94C2-943BFE7C38F6}"/>
                </a:ext>
              </a:extLst>
            </p:cNvPr>
            <p:cNvSpPr txBox="1"/>
            <p:nvPr/>
          </p:nvSpPr>
          <p:spPr>
            <a:xfrm>
              <a:off x="1103031" y="-37460"/>
              <a:ext cx="15902905" cy="463339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Firing Transitions</a:t>
              </a:r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b="1" i="1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71FA984-4077-6D4B-9E4F-F7ACBF2CCD98}"/>
                </a:ext>
              </a:extLst>
            </p:cNvPr>
            <p:cNvSpPr txBox="1"/>
            <p:nvPr/>
          </p:nvSpPr>
          <p:spPr>
            <a:xfrm>
              <a:off x="1450270" y="1146163"/>
              <a:ext cx="2068534" cy="2819917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2D3D35-1962-DB48-980A-68C922E31B52}"/>
                </a:ext>
              </a:extLst>
            </p:cNvPr>
            <p:cNvSpPr txBox="1"/>
            <p:nvPr/>
          </p:nvSpPr>
          <p:spPr>
            <a:xfrm>
              <a:off x="8650717" y="1146163"/>
              <a:ext cx="2277854" cy="3122508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FIRING</a:t>
              </a:r>
            </a:p>
            <a:p>
              <a:pPr algn="ctr"/>
              <a:r>
                <a:rPr lang="en-US" dirty="0"/>
                <a:t>UN-TRIGGERED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DB28EA-4F8C-C440-BE47-FCE05F83E614}"/>
                </a:ext>
              </a:extLst>
            </p:cNvPr>
            <p:cNvSpPr/>
            <p:nvPr/>
          </p:nvSpPr>
          <p:spPr>
            <a:xfrm>
              <a:off x="12587788" y="709570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EF36610D-0025-5943-A83A-85A24A7D0A88}"/>
                </a:ext>
              </a:extLst>
            </p:cNvPr>
            <p:cNvCxnSpPr>
              <a:cxnSpLocks/>
              <a:stCxn id="4" idx="2"/>
              <a:endCxn id="3" idx="0"/>
            </p:cNvCxnSpPr>
            <p:nvPr/>
          </p:nvCxnSpPr>
          <p:spPr>
            <a:xfrm rot="10800000" flipV="1">
              <a:off x="9789644" y="808960"/>
              <a:ext cx="2798143" cy="3372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9848B8-CD59-624D-B64D-7CB349D600AB}"/>
                </a:ext>
              </a:extLst>
            </p:cNvPr>
            <p:cNvSpPr txBox="1"/>
            <p:nvPr/>
          </p:nvSpPr>
          <p:spPr>
            <a:xfrm>
              <a:off x="1382837" y="5787946"/>
              <a:ext cx="10053546" cy="1007112"/>
            </a:xfrm>
            <a:prstGeom prst="rect">
              <a:avLst/>
            </a:prstGeom>
            <a:solidFill>
              <a:srgbClr val="00B050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READY TO DE-QUEUE</a:t>
              </a:r>
            </a:p>
            <a:p>
              <a:pPr algn="ctr"/>
              <a:endParaRPr lang="en-US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AF5C87-65F1-124D-97DF-B2B622AC5F15}"/>
                </a:ext>
              </a:extLst>
            </p:cNvPr>
            <p:cNvCxnSpPr>
              <a:cxnSpLocks/>
            </p:cNvCxnSpPr>
            <p:nvPr/>
          </p:nvCxnSpPr>
          <p:spPr>
            <a:xfrm>
              <a:off x="3044731" y="3984054"/>
              <a:ext cx="0" cy="1805071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8DBF2-1F14-AF41-9672-8B59C4BEC28B}"/>
                </a:ext>
              </a:extLst>
            </p:cNvPr>
            <p:cNvCxnSpPr>
              <a:cxnSpLocks/>
            </p:cNvCxnSpPr>
            <p:nvPr/>
          </p:nvCxnSpPr>
          <p:spPr>
            <a:xfrm>
              <a:off x="1820125" y="3984054"/>
              <a:ext cx="0" cy="180389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9D293C-430E-024B-9BBB-F91C50010939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9789644" y="4268671"/>
              <a:ext cx="0" cy="151927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43AE6D0-4FE5-8C48-B46C-2BC084BC9F80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1996877"/>
              <a:ext cx="51487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F7FAFD-D5D0-9642-9300-8980A87185D8}"/>
                </a:ext>
              </a:extLst>
            </p:cNvPr>
            <p:cNvCxnSpPr>
              <a:cxnSpLocks/>
            </p:cNvCxnSpPr>
            <p:nvPr/>
          </p:nvCxnSpPr>
          <p:spPr>
            <a:xfrm>
              <a:off x="3518805" y="3505428"/>
              <a:ext cx="513191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Arc 99">
              <a:extLst>
                <a:ext uri="{FF2B5EF4-FFF2-40B4-BE49-F238E27FC236}">
                  <a16:creationId xmlns:a16="http://schemas.microsoft.com/office/drawing/2014/main" id="{906E22AA-B2EF-5746-BCB2-DB609B654DA4}"/>
                </a:ext>
              </a:extLst>
            </p:cNvPr>
            <p:cNvSpPr/>
            <p:nvPr/>
          </p:nvSpPr>
          <p:spPr>
            <a:xfrm rot="21410085">
              <a:off x="10446106" y="1610443"/>
              <a:ext cx="935447" cy="923331"/>
            </a:xfrm>
            <a:prstGeom prst="arc">
              <a:avLst>
                <a:gd name="adj1" fmla="val 16200000"/>
                <a:gd name="adj2" fmla="val 5550432"/>
              </a:avLst>
            </a:prstGeom>
            <a:ln w="508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/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noFill/>
              </p:spPr>
              <p:txBody>
                <a:bodyPr wrap="square" numCol="2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i="1" dirty="0"/>
                    <a:t>Bold+Italic: Short Description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i="1" dirty="0"/>
                    <a:t>Italic: Event-B event name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ALL CAPS: STATE NAMES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en-US" dirty="0"/>
                </a:p>
                <a:p>
                  <a:endParaRPr lang="en-US" dirty="0"/>
                </a:p>
                <a:p>
                  <a:endParaRPr lang="en-US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dirty="0"/>
                    <a:t>Event guards: P1 &amp; P2 / Event action: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Note: P1, P2 are predicates,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is a model variable, and / separates guards from actions</a:t>
                  </a: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686248CD-7F6D-1044-B45E-09E9AC21B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2837" y="6818116"/>
                  <a:ext cx="14958103" cy="2517783"/>
                </a:xfrm>
                <a:prstGeom prst="rect">
                  <a:avLst/>
                </a:prstGeom>
                <a:blipFill>
                  <a:blip r:embed="rId3"/>
                  <a:stretch>
                    <a:fillRect l="-312" t="-5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/>
                <p:nvPr/>
              </p:nvSpPr>
              <p:spPr>
                <a:xfrm>
                  <a:off x="10673916" y="4267847"/>
                  <a:ext cx="3183426" cy="1309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i="1" dirty="0"/>
                    <a:t>Completion</a:t>
                  </a:r>
                </a:p>
                <a:p>
                  <a:pPr algn="ctr"/>
                  <a:r>
                    <a:rPr lang="en-US" i="1" dirty="0" err="1"/>
                    <a:t>NoUntriggeredTransitions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TRUE</a:t>
                  </a: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32052193-2A6B-A84B-BFD4-16AE3364E8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3916" y="4267847"/>
                  <a:ext cx="3183426" cy="1309439"/>
                </a:xfrm>
                <a:prstGeom prst="rect">
                  <a:avLst/>
                </a:prstGeom>
                <a:blipFill>
                  <a:blip r:embed="rId4"/>
                  <a:stretch>
                    <a:fillRect l="-1463" t="-1042" r="-976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/>
                <p:nvPr/>
              </p:nvSpPr>
              <p:spPr>
                <a:xfrm>
                  <a:off x="2713402" y="4239187"/>
                  <a:ext cx="5876839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Internal Trigger </a:t>
                  </a:r>
                  <a:r>
                    <a:rPr lang="en-US" b="1" i="1" dirty="0" err="1"/>
                    <a:t>intQ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dequeueInternalTriggered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TRUE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:= {</a:t>
                  </a:r>
                  <a:r>
                    <a:rPr lang="en-US" dirty="0" err="1"/>
                    <a:t>intQ</a:t>
                  </a:r>
                  <a:r>
                    <a:rPr lang="en-US" dirty="0"/>
                    <a:t>}</a:t>
                  </a:r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4FA411C-7D95-1146-8A83-BF7DD32F7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402" y="4239187"/>
                  <a:ext cx="5876839" cy="1309439"/>
                </a:xfrm>
                <a:prstGeom prst="rect">
                  <a:avLst/>
                </a:prstGeom>
                <a:blipFill>
                  <a:blip r:embed="rId5"/>
                  <a:stretch>
                    <a:fillRect t="-1042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/>
                <p:nvPr/>
              </p:nvSpPr>
              <p:spPr>
                <a:xfrm>
                  <a:off x="-3316582" y="4243414"/>
                  <a:ext cx="5607213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De-queue External Trigger </a:t>
                  </a:r>
                  <a:r>
                    <a:rPr lang="en-US" b="1" i="1" dirty="0" err="1"/>
                    <a:t>extQ</a:t>
                  </a:r>
                  <a:endParaRPr lang="en-US" b="1" i="1" dirty="0"/>
                </a:p>
                <a:p>
                  <a:pPr algn="ctr"/>
                  <a:r>
                    <a:rPr lang="en-US" i="1" dirty="0" err="1"/>
                    <a:t>dequeueExternalTriggered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TRUE &amp; dt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</a:t>
                  </a:r>
                  <a:r>
                    <a:rPr lang="en-US" dirty="0" err="1"/>
                    <a:t>iQ</a:t>
                  </a:r>
                  <a:r>
                    <a:rPr lang="en-US" dirty="0"/>
                    <a:t> 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:= {</a:t>
                  </a:r>
                  <a:r>
                    <a:rPr lang="en-US" dirty="0" err="1"/>
                    <a:t>extQ</a:t>
                  </a:r>
                  <a:r>
                    <a:rPr lang="en-US" dirty="0"/>
                    <a:t>}</a:t>
                  </a: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DE941AA-8537-8140-A384-C92A08606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6582" y="4243414"/>
                  <a:ext cx="5607213" cy="1309439"/>
                </a:xfrm>
                <a:prstGeom prst="rect">
                  <a:avLst/>
                </a:prstGeom>
                <a:blipFill>
                  <a:blip r:embed="rId6"/>
                  <a:stretch>
                    <a:fillRect t="-2105" b="-73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/>
                <p:nvPr/>
              </p:nvSpPr>
              <p:spPr>
                <a:xfrm>
                  <a:off x="3119914" y="2214302"/>
                  <a:ext cx="5711787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No Triggered Enable</a:t>
                  </a:r>
                </a:p>
                <a:p>
                  <a:pPr algn="ctr"/>
                  <a:r>
                    <a:rPr lang="en-US" i="1" dirty="0" err="1"/>
                    <a:t>NoTriggeredTransitionsEnable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 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140AAD7-431B-1244-8F4C-1A27A7E5C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914" y="2214302"/>
                  <a:ext cx="5711787" cy="1309439"/>
                </a:xfrm>
                <a:prstGeom prst="rect">
                  <a:avLst/>
                </a:prstGeom>
                <a:blipFill>
                  <a:blip r:embed="rId7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/>
                <p:nvPr/>
              </p:nvSpPr>
              <p:spPr>
                <a:xfrm>
                  <a:off x="3127402" y="578915"/>
                  <a:ext cx="5997387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Triggered</a:t>
                  </a:r>
                </a:p>
                <a:p>
                  <a:pPr algn="ctr"/>
                  <a:r>
                    <a:rPr lang="en-US" i="1" dirty="0" err="1"/>
                    <a:t>FutureTriggeredTransitions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dirty="0"/>
                    <a:t>/ dt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iQ := </a:t>
                  </a:r>
                  <a:r>
                    <a:rPr lang="en-US" dirty="0" err="1"/>
                    <a:t>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 </m:t>
                      </m:r>
                    </m:oMath>
                  </a14:m>
                  <a:r>
                    <a:rPr lang="en-US" dirty="0" err="1"/>
                    <a:t>raisedTriggers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46861FF-D453-C349-AB2A-49C4BAB40F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7402" y="578915"/>
                  <a:ext cx="5997387" cy="1309439"/>
                </a:xfrm>
                <a:prstGeom prst="rect">
                  <a:avLst/>
                </a:prstGeom>
                <a:blipFill>
                  <a:blip r:embed="rId8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/>
                <p:nvPr/>
              </p:nvSpPr>
              <p:spPr>
                <a:xfrm>
                  <a:off x="9648883" y="2247174"/>
                  <a:ext cx="6930491" cy="1309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i="1" dirty="0"/>
                    <a:t>Fire Untriggered</a:t>
                  </a:r>
                </a:p>
                <a:p>
                  <a:pPr algn="ctr"/>
                  <a:r>
                    <a:rPr lang="en-US" i="1" dirty="0" err="1"/>
                    <a:t>fututeUntriggeredTransitionSet</a:t>
                  </a:r>
                  <a:endParaRPr lang="en-US" i="1" dirty="0"/>
                </a:p>
                <a:p>
                  <a:pPr algn="ctr"/>
                  <a:r>
                    <a:rPr lang="en-US" dirty="0" err="1"/>
                    <a:t>uc</a:t>
                  </a:r>
                  <a:r>
                    <a:rPr lang="en-US" dirty="0"/>
                    <a:t> = FALSE &amp; dt 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iQ</a:t>
                  </a:r>
                  <a:r>
                    <a:rPr lang="en-US" dirty="0"/>
                    <a:t> := </a:t>
                  </a:r>
                  <a:r>
                    <a:rPr lang="en-US" dirty="0" err="1"/>
                    <a:t>iQ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 err="1"/>
                    <a:t>raisedTriggers</a:t>
                  </a:r>
                  <a:endParaRPr lang="en-US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2C50F20A-6C64-5340-82C6-B08C4A906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8883" y="2247174"/>
                  <a:ext cx="6930491" cy="1309439"/>
                </a:xfrm>
                <a:prstGeom prst="rect">
                  <a:avLst/>
                </a:prstGeom>
                <a:blipFill>
                  <a:blip r:embed="rId9"/>
                  <a:stretch>
                    <a:fillRect t="-1042" b="-72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/>
                <p:nvPr/>
              </p:nvSpPr>
              <p:spPr>
                <a:xfrm>
                  <a:off x="11214298" y="592008"/>
                  <a:ext cx="5052701" cy="7050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i="1" dirty="0"/>
                    <a:t>Initialisation</a:t>
                  </a:r>
                </a:p>
                <a:p>
                  <a:pPr algn="ctr"/>
                  <a:r>
                    <a:rPr lang="en-US" dirty="0"/>
                    <a:t>/ </a:t>
                  </a:r>
                  <a:r>
                    <a:rPr lang="en-US" dirty="0" err="1"/>
                    <a:t>uc</a:t>
                  </a:r>
                  <a:r>
                    <a:rPr lang="en-US" dirty="0"/>
                    <a:t> := FALSE &amp; dt :=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&amp; </a:t>
                  </a:r>
                  <a:r>
                    <a:rPr lang="en-US" dirty="0" err="1"/>
                    <a:t>iQ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&amp; </a:t>
                  </a:r>
                  <a:r>
                    <a:rPr lang="en-US" dirty="0" err="1"/>
                    <a:t>eQ</a:t>
                  </a:r>
                  <a:r>
                    <a:rPr lang="en-US" dirty="0"/>
                    <a:t>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DAB51B5B-165F-6E4C-9C8E-1DB5E972A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14298" y="592008"/>
                  <a:ext cx="5052701" cy="705083"/>
                </a:xfrm>
                <a:prstGeom prst="rect">
                  <a:avLst/>
                </a:prstGeom>
                <a:blipFill>
                  <a:blip r:embed="rId10"/>
                  <a:stretch>
                    <a:fillRect l="-615"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6392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1017</Words>
  <Application>Microsoft Macintosh PowerPoint</Application>
  <PresentationFormat>Widescreen</PresentationFormat>
  <Paragraphs>430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92</cp:revision>
  <dcterms:created xsi:type="dcterms:W3CDTF">2020-01-14T03:19:49Z</dcterms:created>
  <dcterms:modified xsi:type="dcterms:W3CDTF">2020-01-22T15:43:39Z</dcterms:modified>
</cp:coreProperties>
</file>