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2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ACEC"/>
    <a:srgbClr val="866B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07"/>
    <p:restoredTop sz="86439"/>
  </p:normalViewPr>
  <p:slideViewPr>
    <p:cSldViewPr snapToGrid="0" snapToObjects="1">
      <p:cViewPr>
        <p:scale>
          <a:sx n="116" d="100"/>
          <a:sy n="116" d="100"/>
        </p:scale>
        <p:origin x="3544" y="2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4606A-B61D-D347-B748-EF32FB610A1A}" type="datetimeFigureOut">
              <a:rPr lang="en-US" smtClean="0"/>
              <a:t>1/22/20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C659E-A600-B343-BD06-BDB387180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49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C659E-A600-B343-BD06-BDB3871807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10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1774B-FFBE-7C4A-B33F-E1227D05C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9E3F5-6ADE-2540-88C3-8421A01CA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7FDB1-976B-F445-9974-BF3174C0B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D42EB-0695-C348-AEA1-3047D0B2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D62BB-131F-3D4A-B806-FBCBFC2B5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6C636-A7F2-3845-A05B-6DB287DBD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97BEA-00D5-5D4D-87AB-7DABAF66B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A63AE-9227-6A4E-BC1A-AC6CAAC33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33987-52C2-BA4A-AEA4-27ACEFD06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9BD93-59CA-2C4E-8A83-C5BD752F0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9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8B05B4-8A09-F644-8B89-61997F9CEE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F1406-B6D8-AF40-B93A-27E1CA8ED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77554-9E57-4846-9501-0376765AA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CE1DD-E47C-B94C-AAD2-C70ACA77B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E225-585E-564C-BC2A-6FC72AFA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3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3C3E0-65A8-204C-B568-B4677758E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8D4CB-2B10-1448-8A06-C0A222516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E1ABD-CEB9-4C40-837F-E5715A55F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26B34-1F62-7740-A3B6-937EEE576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EEA77-E656-A741-87DB-8A65F70C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1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3F921-0C0D-3D4B-9893-F911209B6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5BFD4-226C-FB4E-8690-A9776CEB2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6532D-FBE1-5240-9EC8-F1020DEEF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43518-3B59-EB4B-9C37-2281968B0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82967-0421-C245-9CEF-1542F7C6D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83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9AD3-9E39-304A-8657-914327C57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DA1BD-60A9-324A-82D4-A426D1B8B1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27A4C-1E3A-0846-827F-44D455C97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4255F-E676-AA47-A222-E649315BC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5F4FB-7E11-9543-9D25-BE9F57B6F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08224-28AD-8A49-B081-11ADD38AB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17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C0402-5AE5-CD49-9B75-270DE3548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C94B4-40B1-D64F-8C7F-4B23110E5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C9938-AD1D-0345-BDCA-44C79D40C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C12652-C10C-D144-BC69-9EBB29964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49C642-A8E7-344D-A0A5-65AE91C8A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72364B-AE5D-E94C-96BE-444608576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C6B11D-9877-2F4C-9AF4-1E1C80FE0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0D63E9-F05F-964D-9EFF-F07980F6A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4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528FF-2DD2-5E4A-9457-21AE03859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89AD07-00F5-EC4C-8598-4180C3D1C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EFC889-1425-6045-8E1B-A62E28129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104614-730C-EB47-B485-B81CB2383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0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29CE29-DBC9-8346-AA7D-26ADE4F11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371CEA-A7E4-B948-8323-3D8AAD696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987AF-7AAA-6D49-9D63-D1F2E3C11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5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7C199-B496-2043-9F18-79A4A7BB7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FE96B-A1A8-2A4E-8388-12A3D1549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67BBD-A7D2-414B-8675-6BB8ADAD7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7C729-2189-8B44-B75D-ACEF1F7F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E1C11-B980-7848-B09C-1B51E1EB2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2FB2F-4FCC-5046-99B2-06BEF7865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15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03DFC-88E4-8F46-B93A-E3611B53C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B17D8C-C4E2-E54B-8E04-BA3B36D2C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F57765-715F-3448-833D-C973BA8E1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5DC22-D48C-EA4F-A66F-668CBD473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AAB38-9C9E-4B47-BF30-0AD4AD037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5B043-55B0-E645-9CCB-8D2585A19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0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93DF7C-0259-7049-8BAD-C867D1BC7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7D060-0E3A-CC41-86F0-B57FF48DC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94A2A-FE77-1A44-A3F7-4FD02A0EF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7AAA4-97D1-8441-B9B5-03EA66229AF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FE056-BA37-4949-ACFE-6A724ACEF1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94BE2-2FDC-ED42-B7A1-F61A96B2E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18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15.png"/><Relationship Id="rId9" Type="http://schemas.openxmlformats.org/officeDocument/2006/relationships/image" Target="../media/image1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15.png"/><Relationship Id="rId9" Type="http://schemas.openxmlformats.org/officeDocument/2006/relationships/image" Target="../media/image1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8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4BF051B-DD2A-394C-AB33-89A0FAA8787D}"/>
              </a:ext>
            </a:extLst>
          </p:cNvPr>
          <p:cNvGrpSpPr/>
          <p:nvPr/>
        </p:nvGrpSpPr>
        <p:grpSpPr>
          <a:xfrm>
            <a:off x="377262" y="1798219"/>
            <a:ext cx="10617134" cy="3420863"/>
            <a:chOff x="377262" y="1798219"/>
            <a:chExt cx="10617134" cy="3420863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049142C1-F0D4-634A-80A2-68BE16AC6B04}"/>
                </a:ext>
              </a:extLst>
            </p:cNvPr>
            <p:cNvGrpSpPr/>
            <p:nvPr/>
          </p:nvGrpSpPr>
          <p:grpSpPr>
            <a:xfrm>
              <a:off x="377262" y="1798219"/>
              <a:ext cx="10617134" cy="3420863"/>
              <a:chOff x="266051" y="1484357"/>
              <a:chExt cx="10617134" cy="3420863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D3E1648-B88D-324C-9698-A3BF2B268B8F}"/>
                  </a:ext>
                </a:extLst>
              </p:cNvPr>
              <p:cNvSpPr txBox="1"/>
              <p:nvPr/>
            </p:nvSpPr>
            <p:spPr>
              <a:xfrm>
                <a:off x="739259" y="1671295"/>
                <a:ext cx="66941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OFF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4461DD6-2373-D449-AF0F-326CEDA59422}"/>
                      </a:ext>
                    </a:extLst>
                  </p:cNvPr>
                  <p:cNvSpPr txBox="1"/>
                  <p:nvPr/>
                </p:nvSpPr>
                <p:spPr>
                  <a:xfrm>
                    <a:off x="2440364" y="1512793"/>
                    <a:ext cx="2494093" cy="68179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START</a:t>
                    </a:r>
                  </a:p>
                  <a:p>
                    <a:pPr algn="ctr"/>
                    <a:r>
                      <a:rPr lang="en-US" dirty="0"/>
                      <a:t>entry: </a:t>
                    </a:r>
                    <a14:m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𝑔𝑒𝑡𝐺𝑃𝑆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𝑁𝐴𝑇</m:t>
                            </m:r>
                          </m:e>
                        </m:acc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4461DD6-2373-D449-AF0F-326CEDA594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0364" y="1512793"/>
                    <a:ext cx="2494093" cy="68179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1754" b="-8772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26EDE4-F943-B64F-86F1-578572A4F3FD}"/>
                  </a:ext>
                </a:extLst>
              </p:cNvPr>
              <p:cNvSpPr txBox="1"/>
              <p:nvPr/>
            </p:nvSpPr>
            <p:spPr>
              <a:xfrm>
                <a:off x="739259" y="2838782"/>
                <a:ext cx="10140956" cy="147732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OPERATIONAL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ACEB38D5-2291-1547-9012-BCB518635217}"/>
                      </a:ext>
                    </a:extLst>
                  </p:cNvPr>
                  <p:cNvSpPr txBox="1"/>
                  <p:nvPr/>
                </p:nvSpPr>
                <p:spPr>
                  <a:xfrm>
                    <a:off x="1089363" y="3207941"/>
                    <a:ext cx="3243738" cy="958789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TAKEOFF</a:t>
                    </a:r>
                  </a:p>
                  <a:p>
                    <a:pPr algn="ctr"/>
                    <a:r>
                      <a:rPr lang="en-US" dirty="0"/>
                      <a:t>entry: </a:t>
                    </a:r>
                    <a14:m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𝑆𝑡𝑎𝑟𝑡𝑃𝑜𝑠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𝑔𝑒𝑡𝐺𝑃𝑆</m:t>
                            </m:r>
                          </m:e>
                        </m:acc>
                      </m:oMath>
                    </a14:m>
                    <a:endParaRPr lang="en-US" b="0" dirty="0"/>
                  </a:p>
                  <a:p>
                    <a:pPr algn="ctr"/>
                    <a:endParaRPr lang="en-US" dirty="0"/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ACEB38D5-2291-1547-9012-BCB5186352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9363" y="3207941"/>
                    <a:ext cx="3243738" cy="95878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282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EB3438-064E-524A-B7C2-6DA51B6A22F3}"/>
                  </a:ext>
                </a:extLst>
              </p:cNvPr>
              <p:cNvSpPr txBox="1"/>
              <p:nvPr/>
            </p:nvSpPr>
            <p:spPr>
              <a:xfrm>
                <a:off x="5371360" y="3502669"/>
                <a:ext cx="66941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FLY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FF9CA6-1997-5D4A-8DC2-9078642DC892}"/>
                  </a:ext>
                </a:extLst>
              </p:cNvPr>
              <p:cNvSpPr txBox="1"/>
              <p:nvPr/>
            </p:nvSpPr>
            <p:spPr>
              <a:xfrm>
                <a:off x="7106507" y="3502669"/>
                <a:ext cx="1530867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DESCEND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765019-0C73-4B4A-9B43-99196B286F16}"/>
                  </a:ext>
                </a:extLst>
              </p:cNvPr>
              <p:cNvSpPr txBox="1"/>
              <p:nvPr/>
            </p:nvSpPr>
            <p:spPr>
              <a:xfrm>
                <a:off x="9526987" y="3502669"/>
                <a:ext cx="113377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LANDED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1D3ACA-0A76-1D49-B273-FFE45C11FA3A}"/>
                  </a:ext>
                </a:extLst>
              </p:cNvPr>
              <p:cNvSpPr txBox="1"/>
              <p:nvPr/>
            </p:nvSpPr>
            <p:spPr>
              <a:xfrm>
                <a:off x="9304563" y="1569632"/>
                <a:ext cx="1578622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SHUTDOWN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74CADF2-A0BF-4D4D-923E-05197B190A52}"/>
                  </a:ext>
                </a:extLst>
              </p:cNvPr>
              <p:cNvCxnSpPr>
                <a:cxnSpLocks/>
                <a:stCxn id="2" idx="3"/>
                <a:endCxn id="3" idx="1"/>
              </p:cNvCxnSpPr>
              <p:nvPr/>
            </p:nvCxnSpPr>
            <p:spPr>
              <a:xfrm flipV="1">
                <a:off x="1408673" y="1853688"/>
                <a:ext cx="1031691" cy="227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1A67139-0964-1440-BA2E-97BD872C16AE}"/>
                  </a:ext>
                </a:extLst>
              </p:cNvPr>
              <p:cNvSpPr/>
              <p:nvPr/>
            </p:nvSpPr>
            <p:spPr>
              <a:xfrm>
                <a:off x="266051" y="1754298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9AC610E-F278-A84B-B0DC-2BF0A198DBA4}"/>
                  </a:ext>
                </a:extLst>
              </p:cNvPr>
              <p:cNvCxnSpPr>
                <a:cxnSpLocks/>
                <a:stCxn id="13" idx="6"/>
                <a:endCxn id="2" idx="1"/>
              </p:cNvCxnSpPr>
              <p:nvPr/>
            </p:nvCxnSpPr>
            <p:spPr>
              <a:xfrm>
                <a:off x="464831" y="1853688"/>
                <a:ext cx="274428" cy="22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lbow Connector 30">
                <a:extLst>
                  <a:ext uri="{FF2B5EF4-FFF2-40B4-BE49-F238E27FC236}">
                    <a16:creationId xmlns:a16="http://schemas.microsoft.com/office/drawing/2014/main" id="{FAB7A610-CA3C-F346-91F1-F7E568C51747}"/>
                  </a:ext>
                </a:extLst>
              </p:cNvPr>
              <p:cNvCxnSpPr>
                <a:cxnSpLocks/>
                <a:stCxn id="3" idx="3"/>
                <a:endCxn id="5" idx="0"/>
              </p:cNvCxnSpPr>
              <p:nvPr/>
            </p:nvCxnSpPr>
            <p:spPr>
              <a:xfrm>
                <a:off x="4934457" y="1853688"/>
                <a:ext cx="875280" cy="985094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B7426B3-9731-BA40-A19F-39BC6136E252}"/>
                  </a:ext>
                </a:extLst>
              </p:cNvPr>
              <p:cNvSpPr/>
              <p:nvPr/>
            </p:nvSpPr>
            <p:spPr>
              <a:xfrm>
                <a:off x="2014158" y="2886901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Curved Connector 35">
                <a:extLst>
                  <a:ext uri="{FF2B5EF4-FFF2-40B4-BE49-F238E27FC236}">
                    <a16:creationId xmlns:a16="http://schemas.microsoft.com/office/drawing/2014/main" id="{F31FB133-96D2-2D43-A3C8-C7CEFB228803}"/>
                  </a:ext>
                </a:extLst>
              </p:cNvPr>
              <p:cNvCxnSpPr>
                <a:stCxn id="34" idx="6"/>
                <a:endCxn id="4" idx="0"/>
              </p:cNvCxnSpPr>
              <p:nvPr/>
            </p:nvCxnSpPr>
            <p:spPr>
              <a:xfrm>
                <a:off x="2212938" y="2986291"/>
                <a:ext cx="498294" cy="221650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71613A6-CB48-B846-9F4B-8D4EE8C7EA91}"/>
                  </a:ext>
                </a:extLst>
              </p:cNvPr>
              <p:cNvCxnSpPr>
                <a:stCxn id="4" idx="3"/>
                <a:endCxn id="6" idx="1"/>
              </p:cNvCxnSpPr>
              <p:nvPr/>
            </p:nvCxnSpPr>
            <p:spPr>
              <a:xfrm flipV="1">
                <a:off x="4333101" y="3687335"/>
                <a:ext cx="1038259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3029C08F-768D-D746-B60E-16E736FD06C0}"/>
                  </a:ext>
                </a:extLst>
              </p:cNvPr>
              <p:cNvCxnSpPr>
                <a:stCxn id="6" idx="3"/>
                <a:endCxn id="7" idx="1"/>
              </p:cNvCxnSpPr>
              <p:nvPr/>
            </p:nvCxnSpPr>
            <p:spPr>
              <a:xfrm>
                <a:off x="6040774" y="3687335"/>
                <a:ext cx="106573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CEAB5DF4-C3CF-494F-867B-44E912C644C9}"/>
                  </a:ext>
                </a:extLst>
              </p:cNvPr>
              <p:cNvCxnSpPr>
                <a:cxnSpLocks/>
                <a:stCxn id="7" idx="3"/>
                <a:endCxn id="8" idx="1"/>
              </p:cNvCxnSpPr>
              <p:nvPr/>
            </p:nvCxnSpPr>
            <p:spPr>
              <a:xfrm>
                <a:off x="8637374" y="3687335"/>
                <a:ext cx="88961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F7A4A05F-FAD9-5F41-81CA-11ED2EEAFA22}"/>
                  </a:ext>
                </a:extLst>
              </p:cNvPr>
              <p:cNvCxnSpPr>
                <a:cxnSpLocks/>
                <a:stCxn id="8" idx="0"/>
                <a:endCxn id="9" idx="2"/>
              </p:cNvCxnSpPr>
              <p:nvPr/>
            </p:nvCxnSpPr>
            <p:spPr>
              <a:xfrm flipV="1">
                <a:off x="10093874" y="1938964"/>
                <a:ext cx="0" cy="15637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Elbow Connector 59">
                <a:extLst>
                  <a:ext uri="{FF2B5EF4-FFF2-40B4-BE49-F238E27FC236}">
                    <a16:creationId xmlns:a16="http://schemas.microsoft.com/office/drawing/2014/main" id="{06D2C459-03EE-D245-9C9D-E2E8DE37917D}"/>
                  </a:ext>
                </a:extLst>
              </p:cNvPr>
              <p:cNvCxnSpPr>
                <a:cxnSpLocks/>
                <a:stCxn id="8" idx="2"/>
                <a:endCxn id="5" idx="2"/>
              </p:cNvCxnSpPr>
              <p:nvPr/>
            </p:nvCxnSpPr>
            <p:spPr>
              <a:xfrm rot="5400000">
                <a:off x="7729752" y="1951987"/>
                <a:ext cx="444109" cy="4284137"/>
              </a:xfrm>
              <a:prstGeom prst="bentConnector3">
                <a:avLst>
                  <a:gd name="adj1" fmla="val 151474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Elbow Connector 62">
                <a:extLst>
                  <a:ext uri="{FF2B5EF4-FFF2-40B4-BE49-F238E27FC236}">
                    <a16:creationId xmlns:a16="http://schemas.microsoft.com/office/drawing/2014/main" id="{477F5FC8-E5D3-6546-BE50-47FAAB983837}"/>
                  </a:ext>
                </a:extLst>
              </p:cNvPr>
              <p:cNvCxnSpPr>
                <a:stCxn id="9" idx="0"/>
                <a:endCxn id="2" idx="0"/>
              </p:cNvCxnSpPr>
              <p:nvPr/>
            </p:nvCxnSpPr>
            <p:spPr>
              <a:xfrm rot="16200000" flipH="1" flipV="1">
                <a:off x="5533088" y="-2889491"/>
                <a:ext cx="101663" cy="9019908"/>
              </a:xfrm>
              <a:prstGeom prst="bentConnector3">
                <a:avLst>
                  <a:gd name="adj1" fmla="val -419336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6891D6B-692C-0540-BAB2-D3FD072CA3BF}"/>
                  </a:ext>
                </a:extLst>
              </p:cNvPr>
              <p:cNvSpPr txBox="1"/>
              <p:nvPr/>
            </p:nvSpPr>
            <p:spPr>
              <a:xfrm>
                <a:off x="4527636" y="3318003"/>
                <a:ext cx="6440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/>
                  <a:t>toFly</a:t>
                </a:r>
                <a:endParaRPr lang="en-US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93C5189-0185-BB48-80C8-FC9CAF495146}"/>
                  </a:ext>
                </a:extLst>
              </p:cNvPr>
              <p:cNvSpPr txBox="1"/>
              <p:nvPr/>
            </p:nvSpPr>
            <p:spPr>
              <a:xfrm>
                <a:off x="6142880" y="3318003"/>
                <a:ext cx="833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/>
                  <a:t>toLand</a:t>
                </a:r>
                <a:endParaRPr lang="en-US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C3C9893-1255-184A-8AD8-265BBEA912F2}"/>
                  </a:ext>
                </a:extLst>
              </p:cNvPr>
              <p:cNvSpPr txBox="1"/>
              <p:nvPr/>
            </p:nvSpPr>
            <p:spPr>
              <a:xfrm>
                <a:off x="8690106" y="3318003"/>
                <a:ext cx="8290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landed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69B3175-7591-0949-8573-BC34135BC9D3}"/>
                  </a:ext>
                </a:extLst>
              </p:cNvPr>
              <p:cNvSpPr txBox="1"/>
              <p:nvPr/>
            </p:nvSpPr>
            <p:spPr>
              <a:xfrm>
                <a:off x="5067785" y="1484357"/>
                <a:ext cx="1058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/>
                  <a:t>toTakeoff</a:t>
                </a:r>
                <a:endParaRPr lang="en-US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472BBD5-8903-1B43-899E-4774419F01D5}"/>
                  </a:ext>
                </a:extLst>
              </p:cNvPr>
              <p:cNvSpPr txBox="1"/>
              <p:nvPr/>
            </p:nvSpPr>
            <p:spPr>
              <a:xfrm>
                <a:off x="1685226" y="1512793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on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A79BFC0-FB5E-1942-A338-ED68D6C0C5AC}"/>
                  </a:ext>
                </a:extLst>
              </p:cNvPr>
              <p:cNvSpPr txBox="1"/>
              <p:nvPr/>
            </p:nvSpPr>
            <p:spPr>
              <a:xfrm>
                <a:off x="10100473" y="2444921"/>
                <a:ext cx="4453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off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B9A0A30-985D-3045-86B1-A306AE9D22AD}"/>
                  </a:ext>
                </a:extLst>
              </p:cNvPr>
              <p:cNvSpPr txBox="1"/>
              <p:nvPr/>
            </p:nvSpPr>
            <p:spPr>
              <a:xfrm>
                <a:off x="8864797" y="4535888"/>
                <a:ext cx="1058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toTakeoff</a:t>
                </a:r>
                <a:endParaRPr lang="en-US" dirty="0"/>
              </a:p>
            </p:txBody>
          </p:sp>
        </p:grpSp>
        <p:cxnSp>
          <p:nvCxnSpPr>
            <p:cNvPr id="16" name="Elbow Connector 15">
              <a:extLst>
                <a:ext uri="{FF2B5EF4-FFF2-40B4-BE49-F238E27FC236}">
                  <a16:creationId xmlns:a16="http://schemas.microsoft.com/office/drawing/2014/main" id="{47D5F9DF-93BC-AA41-8CD1-FECF39E1BAB6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V="1">
              <a:off x="4444311" y="4185863"/>
              <a:ext cx="3538841" cy="251606"/>
            </a:xfrm>
            <a:prstGeom prst="bentConnector2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4B61759-4B03-5246-845E-42A84A4FEC5B}"/>
                </a:ext>
              </a:extLst>
            </p:cNvPr>
            <p:cNvSpPr txBox="1"/>
            <p:nvPr/>
          </p:nvSpPr>
          <p:spPr>
            <a:xfrm>
              <a:off x="4624899" y="4093863"/>
              <a:ext cx="833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toLand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76213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2A111B4-C454-D445-98F2-9CEC76BB027B}"/>
              </a:ext>
            </a:extLst>
          </p:cNvPr>
          <p:cNvGrpSpPr/>
          <p:nvPr/>
        </p:nvGrpSpPr>
        <p:grpSpPr>
          <a:xfrm>
            <a:off x="507877" y="1008280"/>
            <a:ext cx="11176246" cy="4333609"/>
            <a:chOff x="433735" y="710824"/>
            <a:chExt cx="11176246" cy="4333609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21C95966-E469-8E4F-9154-187487E7A212}"/>
                </a:ext>
              </a:extLst>
            </p:cNvPr>
            <p:cNvGrpSpPr/>
            <p:nvPr/>
          </p:nvGrpSpPr>
          <p:grpSpPr>
            <a:xfrm>
              <a:off x="433735" y="710824"/>
              <a:ext cx="11176246" cy="4333609"/>
              <a:chOff x="433735" y="710824"/>
              <a:chExt cx="11176246" cy="4333609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D3E1648-B88D-324C-9698-A3BF2B268B8F}"/>
                  </a:ext>
                </a:extLst>
              </p:cNvPr>
              <p:cNvSpPr txBox="1"/>
              <p:nvPr/>
            </p:nvSpPr>
            <p:spPr>
              <a:xfrm>
                <a:off x="906943" y="897762"/>
                <a:ext cx="66941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OFF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4461DD6-2373-D449-AF0F-326CEDA59422}"/>
                      </a:ext>
                    </a:extLst>
                  </p:cNvPr>
                  <p:cNvSpPr txBox="1"/>
                  <p:nvPr/>
                </p:nvSpPr>
                <p:spPr>
                  <a:xfrm>
                    <a:off x="2608048" y="739260"/>
                    <a:ext cx="2494093" cy="68179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START</a:t>
                    </a:r>
                  </a:p>
                  <a:p>
                    <a:pPr algn="ctr"/>
                    <a:r>
                      <a:rPr lang="en-US" dirty="0"/>
                      <a:t>entry: </a:t>
                    </a:r>
                    <a14:m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𝑔𝑒𝑡𝐺𝑃𝑆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𝑁𝐴𝑇</m:t>
                            </m:r>
                          </m:e>
                        </m:acc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4461DD6-2373-D449-AF0F-326CEDA594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8048" y="739260"/>
                    <a:ext cx="2494093" cy="68179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10526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26EDE4-F943-B64F-86F1-578572A4F3FD}"/>
                  </a:ext>
                </a:extLst>
              </p:cNvPr>
              <p:cNvSpPr txBox="1"/>
              <p:nvPr/>
            </p:nvSpPr>
            <p:spPr>
              <a:xfrm>
                <a:off x="758658" y="2065249"/>
                <a:ext cx="10851323" cy="258532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OPERATIONAL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ACEB38D5-2291-1547-9012-BCB518635217}"/>
                      </a:ext>
                    </a:extLst>
                  </p:cNvPr>
                  <p:cNvSpPr txBox="1"/>
                  <p:nvPr/>
                </p:nvSpPr>
                <p:spPr>
                  <a:xfrm>
                    <a:off x="1108762" y="2434408"/>
                    <a:ext cx="4157702" cy="197445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TAKEOFF</a:t>
                    </a:r>
                  </a:p>
                  <a:p>
                    <a:pPr algn="ctr"/>
                    <a:r>
                      <a:rPr lang="en-US" dirty="0"/>
                      <a:t>entry: </a:t>
                    </a:r>
                    <a14:m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𝑆𝑡𝑎𝑟𝑡𝑃𝑜𝑠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𝑔𝑒𝑡𝐺𝑃𝑆</m:t>
                            </m:r>
                          </m:e>
                        </m:acc>
                      </m:oMath>
                    </a14:m>
                    <a:endParaRPr lang="en-US" b="0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sz="1100" dirty="0"/>
                  </a:p>
                  <a:p>
                    <a:pPr algn="ctr"/>
                    <a:endParaRPr lang="en-US" dirty="0"/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ACEB38D5-2291-1547-9012-BCB5186352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8762" y="2434408"/>
                    <a:ext cx="4157702" cy="197445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633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EB3438-064E-524A-B7C2-6DA51B6A22F3}"/>
                  </a:ext>
                </a:extLst>
              </p:cNvPr>
              <p:cNvSpPr txBox="1"/>
              <p:nvPr/>
            </p:nvSpPr>
            <p:spPr>
              <a:xfrm>
                <a:off x="5699685" y="2729136"/>
                <a:ext cx="66941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FLY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FF9CA6-1997-5D4A-8DC2-9078642DC892}"/>
                  </a:ext>
                </a:extLst>
              </p:cNvPr>
              <p:cNvSpPr txBox="1"/>
              <p:nvPr/>
            </p:nvSpPr>
            <p:spPr>
              <a:xfrm>
                <a:off x="7434832" y="2729136"/>
                <a:ext cx="1530867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DESCEND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765019-0C73-4B4A-9B43-99196B286F16}"/>
                  </a:ext>
                </a:extLst>
              </p:cNvPr>
              <p:cNvSpPr txBox="1"/>
              <p:nvPr/>
            </p:nvSpPr>
            <p:spPr>
              <a:xfrm>
                <a:off x="9855312" y="2729136"/>
                <a:ext cx="113377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LANDED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1D3ACA-0A76-1D49-B273-FFE45C11FA3A}"/>
                  </a:ext>
                </a:extLst>
              </p:cNvPr>
              <p:cNvSpPr txBox="1"/>
              <p:nvPr/>
            </p:nvSpPr>
            <p:spPr>
              <a:xfrm>
                <a:off x="9645245" y="796099"/>
                <a:ext cx="1578622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SHUTDOWN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74CADF2-A0BF-4D4D-923E-05197B190A52}"/>
                  </a:ext>
                </a:extLst>
              </p:cNvPr>
              <p:cNvCxnSpPr>
                <a:cxnSpLocks/>
                <a:stCxn id="2" idx="3"/>
                <a:endCxn id="3" idx="1"/>
              </p:cNvCxnSpPr>
              <p:nvPr/>
            </p:nvCxnSpPr>
            <p:spPr>
              <a:xfrm flipV="1">
                <a:off x="1576357" y="1080155"/>
                <a:ext cx="1031691" cy="227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1A67139-0964-1440-BA2E-97BD872C16AE}"/>
                  </a:ext>
                </a:extLst>
              </p:cNvPr>
              <p:cNvSpPr/>
              <p:nvPr/>
            </p:nvSpPr>
            <p:spPr>
              <a:xfrm>
                <a:off x="433735" y="980765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9AC610E-F278-A84B-B0DC-2BF0A198DBA4}"/>
                  </a:ext>
                </a:extLst>
              </p:cNvPr>
              <p:cNvCxnSpPr>
                <a:cxnSpLocks/>
                <a:stCxn id="13" idx="6"/>
                <a:endCxn id="2" idx="1"/>
              </p:cNvCxnSpPr>
              <p:nvPr/>
            </p:nvCxnSpPr>
            <p:spPr>
              <a:xfrm>
                <a:off x="632515" y="1080155"/>
                <a:ext cx="274428" cy="22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lbow Connector 30">
                <a:extLst>
                  <a:ext uri="{FF2B5EF4-FFF2-40B4-BE49-F238E27FC236}">
                    <a16:creationId xmlns:a16="http://schemas.microsoft.com/office/drawing/2014/main" id="{FAB7A610-CA3C-F346-91F1-F7E568C51747}"/>
                  </a:ext>
                </a:extLst>
              </p:cNvPr>
              <p:cNvCxnSpPr>
                <a:cxnSpLocks/>
                <a:stCxn id="3" idx="3"/>
                <a:endCxn id="5" idx="0"/>
              </p:cNvCxnSpPr>
              <p:nvPr/>
            </p:nvCxnSpPr>
            <p:spPr>
              <a:xfrm>
                <a:off x="5102141" y="1080155"/>
                <a:ext cx="1082179" cy="985094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B7426B3-9731-BA40-A19F-39BC6136E252}"/>
                  </a:ext>
                </a:extLst>
              </p:cNvPr>
              <p:cNvSpPr/>
              <p:nvPr/>
            </p:nvSpPr>
            <p:spPr>
              <a:xfrm>
                <a:off x="2812034" y="2108763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Curved Connector 35">
                <a:extLst>
                  <a:ext uri="{FF2B5EF4-FFF2-40B4-BE49-F238E27FC236}">
                    <a16:creationId xmlns:a16="http://schemas.microsoft.com/office/drawing/2014/main" id="{F31FB133-96D2-2D43-A3C8-C7CEFB228803}"/>
                  </a:ext>
                </a:extLst>
              </p:cNvPr>
              <p:cNvCxnSpPr>
                <a:cxnSpLocks/>
                <a:stCxn id="34" idx="6"/>
                <a:endCxn id="4" idx="0"/>
              </p:cNvCxnSpPr>
              <p:nvPr/>
            </p:nvCxnSpPr>
            <p:spPr>
              <a:xfrm>
                <a:off x="3010814" y="2208153"/>
                <a:ext cx="176799" cy="226255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3029C08F-768D-D746-B60E-16E736FD06C0}"/>
                  </a:ext>
                </a:extLst>
              </p:cNvPr>
              <p:cNvCxnSpPr>
                <a:stCxn id="6" idx="3"/>
                <a:endCxn id="7" idx="1"/>
              </p:cNvCxnSpPr>
              <p:nvPr/>
            </p:nvCxnSpPr>
            <p:spPr>
              <a:xfrm>
                <a:off x="6369099" y="2913802"/>
                <a:ext cx="106573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CEAB5DF4-C3CF-494F-867B-44E912C644C9}"/>
                  </a:ext>
                </a:extLst>
              </p:cNvPr>
              <p:cNvCxnSpPr>
                <a:cxnSpLocks/>
                <a:stCxn id="7" idx="3"/>
                <a:endCxn id="8" idx="1"/>
              </p:cNvCxnSpPr>
              <p:nvPr/>
            </p:nvCxnSpPr>
            <p:spPr>
              <a:xfrm>
                <a:off x="8965699" y="2913802"/>
                <a:ext cx="88961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F7A4A05F-FAD9-5F41-81CA-11ED2EEAFA22}"/>
                  </a:ext>
                </a:extLst>
              </p:cNvPr>
              <p:cNvCxnSpPr>
                <a:cxnSpLocks/>
                <a:stCxn id="8" idx="0"/>
                <a:endCxn id="9" idx="2"/>
              </p:cNvCxnSpPr>
              <p:nvPr/>
            </p:nvCxnSpPr>
            <p:spPr>
              <a:xfrm flipV="1">
                <a:off x="10422199" y="1165431"/>
                <a:ext cx="12357" cy="15637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Elbow Connector 59">
                <a:extLst>
                  <a:ext uri="{FF2B5EF4-FFF2-40B4-BE49-F238E27FC236}">
                    <a16:creationId xmlns:a16="http://schemas.microsoft.com/office/drawing/2014/main" id="{06D2C459-03EE-D245-9C9D-E2E8DE37917D}"/>
                  </a:ext>
                </a:extLst>
              </p:cNvPr>
              <p:cNvCxnSpPr>
                <a:cxnSpLocks/>
                <a:stCxn id="8" idx="2"/>
                <a:endCxn id="5" idx="2"/>
              </p:cNvCxnSpPr>
              <p:nvPr/>
            </p:nvCxnSpPr>
            <p:spPr>
              <a:xfrm rot="5400000">
                <a:off x="7527208" y="1755581"/>
                <a:ext cx="1552104" cy="4237879"/>
              </a:xfrm>
              <a:prstGeom prst="bentConnector3">
                <a:avLst>
                  <a:gd name="adj1" fmla="val 123792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Elbow Connector 62">
                <a:extLst>
                  <a:ext uri="{FF2B5EF4-FFF2-40B4-BE49-F238E27FC236}">
                    <a16:creationId xmlns:a16="http://schemas.microsoft.com/office/drawing/2014/main" id="{477F5FC8-E5D3-6546-BE50-47FAAB983837}"/>
                  </a:ext>
                </a:extLst>
              </p:cNvPr>
              <p:cNvCxnSpPr>
                <a:stCxn id="9" idx="0"/>
                <a:endCxn id="2" idx="0"/>
              </p:cNvCxnSpPr>
              <p:nvPr/>
            </p:nvCxnSpPr>
            <p:spPr>
              <a:xfrm rot="16200000" flipH="1" flipV="1">
                <a:off x="5787271" y="-3749523"/>
                <a:ext cx="101663" cy="9192906"/>
              </a:xfrm>
              <a:prstGeom prst="bentConnector3">
                <a:avLst>
                  <a:gd name="adj1" fmla="val -224861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6891D6B-692C-0540-BAB2-D3FD072CA3BF}"/>
                  </a:ext>
                </a:extLst>
              </p:cNvPr>
              <p:cNvSpPr txBox="1"/>
              <p:nvPr/>
            </p:nvSpPr>
            <p:spPr>
              <a:xfrm>
                <a:off x="5305299" y="3519817"/>
                <a:ext cx="6440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/>
                  <a:t>toFly</a:t>
                </a:r>
                <a:endParaRPr lang="en-US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93C5189-0185-BB48-80C8-FC9CAF495146}"/>
                  </a:ext>
                </a:extLst>
              </p:cNvPr>
              <p:cNvSpPr txBox="1"/>
              <p:nvPr/>
            </p:nvSpPr>
            <p:spPr>
              <a:xfrm>
                <a:off x="6434131" y="2544470"/>
                <a:ext cx="833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/>
                  <a:t>toLand</a:t>
                </a:r>
                <a:endParaRPr lang="en-US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C3C9893-1255-184A-8AD8-265BBEA912F2}"/>
                  </a:ext>
                </a:extLst>
              </p:cNvPr>
              <p:cNvSpPr txBox="1"/>
              <p:nvPr/>
            </p:nvSpPr>
            <p:spPr>
              <a:xfrm>
                <a:off x="8981357" y="2544470"/>
                <a:ext cx="8290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landed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69B3175-7591-0949-8573-BC34135BC9D3}"/>
                  </a:ext>
                </a:extLst>
              </p:cNvPr>
              <p:cNvSpPr txBox="1"/>
              <p:nvPr/>
            </p:nvSpPr>
            <p:spPr>
              <a:xfrm>
                <a:off x="5235469" y="710824"/>
                <a:ext cx="1058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/>
                  <a:t>toTakeoff</a:t>
                </a:r>
                <a:endParaRPr lang="en-US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472BBD5-8903-1B43-899E-4774419F01D5}"/>
                  </a:ext>
                </a:extLst>
              </p:cNvPr>
              <p:cNvSpPr txBox="1"/>
              <p:nvPr/>
            </p:nvSpPr>
            <p:spPr>
              <a:xfrm>
                <a:off x="1852910" y="73926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on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A79BFC0-FB5E-1942-A338-ED68D6C0C5AC}"/>
                  </a:ext>
                </a:extLst>
              </p:cNvPr>
              <p:cNvSpPr txBox="1"/>
              <p:nvPr/>
            </p:nvSpPr>
            <p:spPr>
              <a:xfrm>
                <a:off x="10428798" y="1671388"/>
                <a:ext cx="4453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off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B9A0A30-985D-3045-86B1-A306AE9D22AD}"/>
                  </a:ext>
                </a:extLst>
              </p:cNvPr>
              <p:cNvSpPr txBox="1"/>
              <p:nvPr/>
            </p:nvSpPr>
            <p:spPr>
              <a:xfrm>
                <a:off x="8712063" y="4675101"/>
                <a:ext cx="1058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toTakeoff</a:t>
                </a:r>
                <a:endParaRPr lang="en-US" dirty="0"/>
              </a:p>
            </p:txBody>
          </p:sp>
          <p:cxnSp>
            <p:nvCxnSpPr>
              <p:cNvPr id="18" name="Elbow Connector 17">
                <a:extLst>
                  <a:ext uri="{FF2B5EF4-FFF2-40B4-BE49-F238E27FC236}">
                    <a16:creationId xmlns:a16="http://schemas.microsoft.com/office/drawing/2014/main" id="{93DBBA6E-AB9A-DC4D-A7E9-DCD82F00F33F}"/>
                  </a:ext>
                </a:extLst>
              </p:cNvPr>
              <p:cNvCxnSpPr>
                <a:cxnSpLocks/>
                <a:endCxn id="6" idx="2"/>
              </p:cNvCxnSpPr>
              <p:nvPr/>
            </p:nvCxnSpPr>
            <p:spPr>
              <a:xfrm flipV="1">
                <a:off x="5266464" y="3098468"/>
                <a:ext cx="767928" cy="465119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5E9DF1B-3EE4-ED4C-9016-79ED949478C8}"/>
                  </a:ext>
                </a:extLst>
              </p:cNvPr>
              <p:cNvSpPr txBox="1"/>
              <p:nvPr/>
            </p:nvSpPr>
            <p:spPr>
              <a:xfrm>
                <a:off x="1247623" y="3437045"/>
                <a:ext cx="988945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CLIMB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C6F749-6B61-2643-9279-C9B3CA89C8F4}"/>
                  </a:ext>
                </a:extLst>
              </p:cNvPr>
              <p:cNvSpPr txBox="1"/>
              <p:nvPr/>
            </p:nvSpPr>
            <p:spPr>
              <a:xfrm>
                <a:off x="3595149" y="3858728"/>
                <a:ext cx="1030921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HOVER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A8AFE6F-0321-7243-806F-704A4434A696}"/>
                      </a:ext>
                    </a:extLst>
                  </p:cNvPr>
                  <p:cNvSpPr txBox="1"/>
                  <p:nvPr/>
                </p:nvSpPr>
                <p:spPr>
                  <a:xfrm>
                    <a:off x="2191424" y="3222279"/>
                    <a:ext cx="36136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𝑔𝑒𝑡𝐺𝑃𝑆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𝑚𝑖𝑛𝑖𝑚𝑢𝑚</m:t>
                        </m:r>
                      </m:oMath>
                    </a14:m>
                    <a:r>
                      <a:rPr lang="en-US" dirty="0"/>
                      <a:t> / </a:t>
                    </a:r>
                    <a:r>
                      <a:rPr lang="en-US" dirty="0" err="1"/>
                      <a:t>toFly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A8AFE6F-0321-7243-806F-704A4434A6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91424" y="3222279"/>
                    <a:ext cx="3613600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51" t="-666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Elbow Connector 24">
                <a:extLst>
                  <a:ext uri="{FF2B5EF4-FFF2-40B4-BE49-F238E27FC236}">
                    <a16:creationId xmlns:a16="http://schemas.microsoft.com/office/drawing/2014/main" id="{969BF358-70DF-D047-883E-6779FDF889A2}"/>
                  </a:ext>
                </a:extLst>
              </p:cNvPr>
              <p:cNvCxnSpPr>
                <a:cxnSpLocks/>
                <a:stCxn id="40" idx="3"/>
                <a:endCxn id="42" idx="0"/>
              </p:cNvCxnSpPr>
              <p:nvPr/>
            </p:nvCxnSpPr>
            <p:spPr>
              <a:xfrm>
                <a:off x="2236568" y="3621711"/>
                <a:ext cx="1874042" cy="237017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F8C1A23-02BE-B644-8873-8468E15CA8AA}"/>
                  </a:ext>
                </a:extLst>
              </p:cNvPr>
              <p:cNvSpPr/>
              <p:nvPr/>
            </p:nvSpPr>
            <p:spPr>
              <a:xfrm>
                <a:off x="1274452" y="3034468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Curved Connector 38">
                <a:extLst>
                  <a:ext uri="{FF2B5EF4-FFF2-40B4-BE49-F238E27FC236}">
                    <a16:creationId xmlns:a16="http://schemas.microsoft.com/office/drawing/2014/main" id="{6BDCDD9F-91BF-0648-B936-4FA73FACFAA3}"/>
                  </a:ext>
                </a:extLst>
              </p:cNvPr>
              <p:cNvCxnSpPr>
                <a:cxnSpLocks/>
                <a:stCxn id="49" idx="6"/>
                <a:endCxn id="40" idx="0"/>
              </p:cNvCxnSpPr>
              <p:nvPr/>
            </p:nvCxnSpPr>
            <p:spPr>
              <a:xfrm>
                <a:off x="1473232" y="3133858"/>
                <a:ext cx="268864" cy="303187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935A4AE3-D8A7-6240-BF75-D26C709062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9680" y="3105696"/>
              <a:ext cx="2888920" cy="1005815"/>
            </a:xfrm>
            <a:prstGeom prst="bentConnector2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962C315-C638-FF47-AF0C-82DDC245F1B1}"/>
                </a:ext>
              </a:extLst>
            </p:cNvPr>
            <p:cNvSpPr txBox="1"/>
            <p:nvPr/>
          </p:nvSpPr>
          <p:spPr>
            <a:xfrm>
              <a:off x="6434131" y="3740219"/>
              <a:ext cx="1000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toLand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93324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A021EF17-A811-D846-B329-48B4845ED08B}"/>
              </a:ext>
            </a:extLst>
          </p:cNvPr>
          <p:cNvGrpSpPr/>
          <p:nvPr/>
        </p:nvGrpSpPr>
        <p:grpSpPr>
          <a:xfrm>
            <a:off x="313661" y="366020"/>
            <a:ext cx="11564678" cy="6314495"/>
            <a:chOff x="313661" y="366020"/>
            <a:chExt cx="11564678" cy="631449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2E6F770-0926-8041-8EFB-153887562147}"/>
                </a:ext>
              </a:extLst>
            </p:cNvPr>
            <p:cNvGrpSpPr/>
            <p:nvPr/>
          </p:nvGrpSpPr>
          <p:grpSpPr>
            <a:xfrm>
              <a:off x="313661" y="366020"/>
              <a:ext cx="11564678" cy="6314495"/>
              <a:chOff x="313661" y="366020"/>
              <a:chExt cx="11564678" cy="6314495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26EDE4-F943-B64F-86F1-578572A4F3FD}"/>
                  </a:ext>
                </a:extLst>
              </p:cNvPr>
              <p:cNvSpPr txBox="1"/>
              <p:nvPr/>
            </p:nvSpPr>
            <p:spPr>
              <a:xfrm>
                <a:off x="373040" y="1231180"/>
                <a:ext cx="11505299" cy="507831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OPERATIONAL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AE5958-6B21-E44E-9E29-96D790B2CFD8}"/>
                  </a:ext>
                </a:extLst>
              </p:cNvPr>
              <p:cNvSpPr/>
              <p:nvPr/>
            </p:nvSpPr>
            <p:spPr>
              <a:xfrm>
                <a:off x="380912" y="1539023"/>
                <a:ext cx="11497425" cy="47698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D3E1648-B88D-324C-9698-A3BF2B268B8F}"/>
                  </a:ext>
                </a:extLst>
              </p:cNvPr>
              <p:cNvSpPr txBox="1"/>
              <p:nvPr/>
            </p:nvSpPr>
            <p:spPr>
              <a:xfrm>
                <a:off x="786869" y="563793"/>
                <a:ext cx="66941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OFF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4461DD6-2373-D449-AF0F-326CEDA59422}"/>
                      </a:ext>
                    </a:extLst>
                  </p:cNvPr>
                  <p:cNvSpPr txBox="1"/>
                  <p:nvPr/>
                </p:nvSpPr>
                <p:spPr>
                  <a:xfrm>
                    <a:off x="2487974" y="405291"/>
                    <a:ext cx="2494093" cy="68179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START</a:t>
                    </a:r>
                  </a:p>
                  <a:p>
                    <a:pPr algn="ctr"/>
                    <a:r>
                      <a:rPr lang="en-US" dirty="0"/>
                      <a:t>entry: </a:t>
                    </a:r>
                    <a14:m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𝑔𝑒𝑡𝐺𝑃𝑆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𝑁𝐴𝑇</m:t>
                            </m:r>
                          </m:e>
                        </m:acc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4461DD6-2373-D449-AF0F-326CEDA594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7974" y="405291"/>
                    <a:ext cx="2494093" cy="68179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1754" b="-8772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ACEB38D5-2291-1547-9012-BCB518635217}"/>
                      </a:ext>
                    </a:extLst>
                  </p:cNvPr>
                  <p:cNvSpPr txBox="1"/>
                  <p:nvPr/>
                </p:nvSpPr>
                <p:spPr>
                  <a:xfrm>
                    <a:off x="617985" y="2051011"/>
                    <a:ext cx="4157702" cy="197445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TAKEOFF</a:t>
                    </a:r>
                  </a:p>
                  <a:p>
                    <a:pPr algn="ctr"/>
                    <a:r>
                      <a:rPr lang="en-US" dirty="0"/>
                      <a:t>entry: </a:t>
                    </a:r>
                    <a14:m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𝑆𝑡𝑎𝑟𝑡𝑃𝑜𝑠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𝑔𝑒𝑡𝐺𝑃𝑆</m:t>
                            </m:r>
                          </m:e>
                        </m:acc>
                      </m:oMath>
                    </a14:m>
                    <a:endParaRPr lang="en-US" b="0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ACEB38D5-2291-1547-9012-BCB5186352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7985" y="2051011"/>
                    <a:ext cx="4157702" cy="197445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EB3438-064E-524A-B7C2-6DA51B6A22F3}"/>
                  </a:ext>
                </a:extLst>
              </p:cNvPr>
              <p:cNvSpPr txBox="1"/>
              <p:nvPr/>
            </p:nvSpPr>
            <p:spPr>
              <a:xfrm>
                <a:off x="5208908" y="2345739"/>
                <a:ext cx="66941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FLY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FF9CA6-1997-5D4A-8DC2-9078642DC892}"/>
                  </a:ext>
                </a:extLst>
              </p:cNvPr>
              <p:cNvSpPr txBox="1"/>
              <p:nvPr/>
            </p:nvSpPr>
            <p:spPr>
              <a:xfrm>
                <a:off x="6944055" y="2345739"/>
                <a:ext cx="1530867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DESCEND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765019-0C73-4B4A-9B43-99196B286F16}"/>
                  </a:ext>
                </a:extLst>
              </p:cNvPr>
              <p:cNvSpPr txBox="1"/>
              <p:nvPr/>
            </p:nvSpPr>
            <p:spPr>
              <a:xfrm>
                <a:off x="9685817" y="2345739"/>
                <a:ext cx="113377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LANDED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1D3ACA-0A76-1D49-B273-FFE45C11FA3A}"/>
                  </a:ext>
                </a:extLst>
              </p:cNvPr>
              <p:cNvSpPr txBox="1"/>
              <p:nvPr/>
            </p:nvSpPr>
            <p:spPr>
              <a:xfrm>
                <a:off x="9463392" y="462130"/>
                <a:ext cx="1578622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SHUTDOWN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74CADF2-A0BF-4D4D-923E-05197B190A52}"/>
                  </a:ext>
                </a:extLst>
              </p:cNvPr>
              <p:cNvCxnSpPr>
                <a:cxnSpLocks/>
                <a:stCxn id="2" idx="3"/>
                <a:endCxn id="3" idx="1"/>
              </p:cNvCxnSpPr>
              <p:nvPr/>
            </p:nvCxnSpPr>
            <p:spPr>
              <a:xfrm flipV="1">
                <a:off x="1456283" y="746186"/>
                <a:ext cx="1031691" cy="227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1A67139-0964-1440-BA2E-97BD872C16AE}"/>
                  </a:ext>
                </a:extLst>
              </p:cNvPr>
              <p:cNvSpPr/>
              <p:nvPr/>
            </p:nvSpPr>
            <p:spPr>
              <a:xfrm>
                <a:off x="313661" y="646796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9AC610E-F278-A84B-B0DC-2BF0A198DBA4}"/>
                  </a:ext>
                </a:extLst>
              </p:cNvPr>
              <p:cNvCxnSpPr>
                <a:cxnSpLocks/>
                <a:stCxn id="13" idx="6"/>
                <a:endCxn id="2" idx="1"/>
              </p:cNvCxnSpPr>
              <p:nvPr/>
            </p:nvCxnSpPr>
            <p:spPr>
              <a:xfrm>
                <a:off x="512441" y="746186"/>
                <a:ext cx="274428" cy="22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lbow Connector 30">
                <a:extLst>
                  <a:ext uri="{FF2B5EF4-FFF2-40B4-BE49-F238E27FC236}">
                    <a16:creationId xmlns:a16="http://schemas.microsoft.com/office/drawing/2014/main" id="{FAB7A610-CA3C-F346-91F1-F7E568C51747}"/>
                  </a:ext>
                </a:extLst>
              </p:cNvPr>
              <p:cNvCxnSpPr>
                <a:cxnSpLocks/>
                <a:stCxn id="3" idx="3"/>
                <a:endCxn id="5" idx="0"/>
              </p:cNvCxnSpPr>
              <p:nvPr/>
            </p:nvCxnSpPr>
            <p:spPr>
              <a:xfrm>
                <a:off x="4982067" y="746186"/>
                <a:ext cx="1143623" cy="484994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B7426B3-9731-BA40-A19F-39BC6136E252}"/>
                  </a:ext>
                </a:extLst>
              </p:cNvPr>
              <p:cNvSpPr/>
              <p:nvPr/>
            </p:nvSpPr>
            <p:spPr>
              <a:xfrm>
                <a:off x="2321257" y="1725366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Curved Connector 35">
                <a:extLst>
                  <a:ext uri="{FF2B5EF4-FFF2-40B4-BE49-F238E27FC236}">
                    <a16:creationId xmlns:a16="http://schemas.microsoft.com/office/drawing/2014/main" id="{F31FB133-96D2-2D43-A3C8-C7CEFB228803}"/>
                  </a:ext>
                </a:extLst>
              </p:cNvPr>
              <p:cNvCxnSpPr>
                <a:cxnSpLocks/>
                <a:stCxn id="34" idx="6"/>
                <a:endCxn id="4" idx="0"/>
              </p:cNvCxnSpPr>
              <p:nvPr/>
            </p:nvCxnSpPr>
            <p:spPr>
              <a:xfrm>
                <a:off x="2520037" y="1824756"/>
                <a:ext cx="176799" cy="226255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3029C08F-768D-D746-B60E-16E736FD06C0}"/>
                  </a:ext>
                </a:extLst>
              </p:cNvPr>
              <p:cNvCxnSpPr>
                <a:cxnSpLocks/>
                <a:stCxn id="6" idx="3"/>
                <a:endCxn id="7" idx="1"/>
              </p:cNvCxnSpPr>
              <p:nvPr/>
            </p:nvCxnSpPr>
            <p:spPr>
              <a:xfrm>
                <a:off x="5878322" y="2530405"/>
                <a:ext cx="106573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CEAB5DF4-C3CF-494F-867B-44E912C644C9}"/>
                  </a:ext>
                </a:extLst>
              </p:cNvPr>
              <p:cNvCxnSpPr>
                <a:cxnSpLocks/>
                <a:stCxn id="7" idx="3"/>
                <a:endCxn id="8" idx="1"/>
              </p:cNvCxnSpPr>
              <p:nvPr/>
            </p:nvCxnSpPr>
            <p:spPr>
              <a:xfrm>
                <a:off x="8474922" y="2530405"/>
                <a:ext cx="121089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F7A4A05F-FAD9-5F41-81CA-11ED2EEAFA22}"/>
                  </a:ext>
                </a:extLst>
              </p:cNvPr>
              <p:cNvCxnSpPr>
                <a:cxnSpLocks/>
                <a:stCxn id="8" idx="0"/>
                <a:endCxn id="9" idx="2"/>
              </p:cNvCxnSpPr>
              <p:nvPr/>
            </p:nvCxnSpPr>
            <p:spPr>
              <a:xfrm flipH="1" flipV="1">
                <a:off x="10252703" y="831462"/>
                <a:ext cx="1" cy="151427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Elbow Connector 59">
                <a:extLst>
                  <a:ext uri="{FF2B5EF4-FFF2-40B4-BE49-F238E27FC236}">
                    <a16:creationId xmlns:a16="http://schemas.microsoft.com/office/drawing/2014/main" id="{06D2C459-03EE-D245-9C9D-E2E8DE37917D}"/>
                  </a:ext>
                </a:extLst>
              </p:cNvPr>
              <p:cNvCxnSpPr>
                <a:cxnSpLocks/>
                <a:stCxn id="8" idx="2"/>
                <a:endCxn id="5" idx="2"/>
              </p:cNvCxnSpPr>
              <p:nvPr/>
            </p:nvCxnSpPr>
            <p:spPr>
              <a:xfrm rot="5400000">
                <a:off x="6391986" y="2448775"/>
                <a:ext cx="3594422" cy="4127014"/>
              </a:xfrm>
              <a:prstGeom prst="bentConnector3">
                <a:avLst>
                  <a:gd name="adj1" fmla="val 110029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Elbow Connector 62">
                <a:extLst>
                  <a:ext uri="{FF2B5EF4-FFF2-40B4-BE49-F238E27FC236}">
                    <a16:creationId xmlns:a16="http://schemas.microsoft.com/office/drawing/2014/main" id="{477F5FC8-E5D3-6546-BE50-47FAAB983837}"/>
                  </a:ext>
                </a:extLst>
              </p:cNvPr>
              <p:cNvCxnSpPr>
                <a:cxnSpLocks/>
                <a:stCxn id="9" idx="0"/>
                <a:endCxn id="2" idx="0"/>
              </p:cNvCxnSpPr>
              <p:nvPr/>
            </p:nvCxnSpPr>
            <p:spPr>
              <a:xfrm rot="16200000" flipH="1" flipV="1">
                <a:off x="5636308" y="-4052603"/>
                <a:ext cx="101663" cy="9131127"/>
              </a:xfrm>
              <a:prstGeom prst="bentConnector3">
                <a:avLst>
                  <a:gd name="adj1" fmla="val -224861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A6891D6B-692C-0540-BAB2-D3FD072CA3BF}"/>
                      </a:ext>
                    </a:extLst>
                  </p:cNvPr>
                  <p:cNvSpPr txBox="1"/>
                  <p:nvPr/>
                </p:nvSpPr>
                <p:spPr>
                  <a:xfrm>
                    <a:off x="4766397" y="3063678"/>
                    <a:ext cx="21976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toFly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&amp;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40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A6891D6B-692C-0540-BAB2-D3FD072CA3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66397" y="3063678"/>
                    <a:ext cx="219765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149" t="-3333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93C5189-0185-BB48-80C8-FC9CAF495146}"/>
                  </a:ext>
                </a:extLst>
              </p:cNvPr>
              <p:cNvSpPr txBox="1"/>
              <p:nvPr/>
            </p:nvSpPr>
            <p:spPr>
              <a:xfrm>
                <a:off x="5943354" y="2161073"/>
                <a:ext cx="833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/>
                  <a:t>toLand</a:t>
                </a:r>
                <a:endParaRPr lang="en-US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C3C9893-1255-184A-8AD8-265BBEA912F2}"/>
                  </a:ext>
                </a:extLst>
              </p:cNvPr>
              <p:cNvSpPr txBox="1"/>
              <p:nvPr/>
            </p:nvSpPr>
            <p:spPr>
              <a:xfrm>
                <a:off x="8490580" y="2161073"/>
                <a:ext cx="8290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landed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869B3175-7591-0949-8573-BC34135BC9D3}"/>
                      </a:ext>
                    </a:extLst>
                  </p:cNvPr>
                  <p:cNvSpPr txBox="1"/>
                  <p:nvPr/>
                </p:nvSpPr>
                <p:spPr>
                  <a:xfrm>
                    <a:off x="4993766" y="366020"/>
                    <a:ext cx="26123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err="1"/>
                      <a:t>toTakeoff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&amp;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869B3175-7591-0949-8573-BC34135BC9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93766" y="366020"/>
                    <a:ext cx="261238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966" t="-666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472BBD5-8903-1B43-899E-4774419F01D5}"/>
                  </a:ext>
                </a:extLst>
              </p:cNvPr>
              <p:cNvSpPr txBox="1"/>
              <p:nvPr/>
            </p:nvSpPr>
            <p:spPr>
              <a:xfrm>
                <a:off x="1732836" y="405291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on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A79BFC0-FB5E-1942-A338-ED68D6C0C5AC}"/>
                  </a:ext>
                </a:extLst>
              </p:cNvPr>
              <p:cNvSpPr txBox="1"/>
              <p:nvPr/>
            </p:nvSpPr>
            <p:spPr>
              <a:xfrm>
                <a:off x="10293216" y="877909"/>
                <a:ext cx="4453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off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DB9A0A30-985D-3045-86B1-A306AE9D22AD}"/>
                      </a:ext>
                    </a:extLst>
                  </p:cNvPr>
                  <p:cNvSpPr txBox="1"/>
                  <p:nvPr/>
                </p:nvSpPr>
                <p:spPr>
                  <a:xfrm>
                    <a:off x="7461710" y="6311183"/>
                    <a:ext cx="26123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err="1"/>
                      <a:t>toTakeoff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&amp;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DB9A0A30-985D-3045-86B1-A306AE9D22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61710" y="6311183"/>
                    <a:ext cx="261238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439" t="-666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Elbow Connector 17">
                <a:extLst>
                  <a:ext uri="{FF2B5EF4-FFF2-40B4-BE49-F238E27FC236}">
                    <a16:creationId xmlns:a16="http://schemas.microsoft.com/office/drawing/2014/main" id="{93DBBA6E-AB9A-DC4D-A7E9-DCD82F00F33F}"/>
                  </a:ext>
                </a:extLst>
              </p:cNvPr>
              <p:cNvCxnSpPr>
                <a:cxnSpLocks/>
                <a:stCxn id="4" idx="3"/>
                <a:endCxn id="6" idx="2"/>
              </p:cNvCxnSpPr>
              <p:nvPr/>
            </p:nvCxnSpPr>
            <p:spPr>
              <a:xfrm flipV="1">
                <a:off x="4775687" y="2715071"/>
                <a:ext cx="767928" cy="323166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5E9DF1B-3EE4-ED4C-9016-79ED949478C8}"/>
                  </a:ext>
                </a:extLst>
              </p:cNvPr>
              <p:cNvSpPr txBox="1"/>
              <p:nvPr/>
            </p:nvSpPr>
            <p:spPr>
              <a:xfrm>
                <a:off x="756846" y="3044856"/>
                <a:ext cx="988945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CLIMB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C6F749-6B61-2643-9279-C9B3CA89C8F4}"/>
                  </a:ext>
                </a:extLst>
              </p:cNvPr>
              <p:cNvSpPr txBox="1"/>
              <p:nvPr/>
            </p:nvSpPr>
            <p:spPr>
              <a:xfrm>
                <a:off x="3104372" y="3466539"/>
                <a:ext cx="1030921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HOVER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A8AFE6F-0321-7243-806F-704A4434A696}"/>
                      </a:ext>
                    </a:extLst>
                  </p:cNvPr>
                  <p:cNvSpPr txBox="1"/>
                  <p:nvPr/>
                </p:nvSpPr>
                <p:spPr>
                  <a:xfrm>
                    <a:off x="1700647" y="2830090"/>
                    <a:ext cx="36136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𝑔𝑒𝑡𝐺𝑃𝑆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𝑚𝑖𝑛𝑖𝑚𝑢𝑚</m:t>
                        </m:r>
                      </m:oMath>
                    </a14:m>
                    <a:r>
                      <a:rPr lang="en-US" dirty="0"/>
                      <a:t> / </a:t>
                    </a:r>
                    <a:r>
                      <a:rPr lang="en-US" dirty="0" err="1"/>
                      <a:t>toFly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A8AFE6F-0321-7243-806F-704A4434A6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0647" y="2830090"/>
                    <a:ext cx="361360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51" t="-666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Elbow Connector 24">
                <a:extLst>
                  <a:ext uri="{FF2B5EF4-FFF2-40B4-BE49-F238E27FC236}">
                    <a16:creationId xmlns:a16="http://schemas.microsoft.com/office/drawing/2014/main" id="{969BF358-70DF-D047-883E-6779FDF889A2}"/>
                  </a:ext>
                </a:extLst>
              </p:cNvPr>
              <p:cNvCxnSpPr>
                <a:cxnSpLocks/>
                <a:stCxn id="40" idx="3"/>
                <a:endCxn id="42" idx="0"/>
              </p:cNvCxnSpPr>
              <p:nvPr/>
            </p:nvCxnSpPr>
            <p:spPr>
              <a:xfrm>
                <a:off x="1745791" y="3229522"/>
                <a:ext cx="1874042" cy="237017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F8C1A23-02BE-B644-8873-8468E15CA8AA}"/>
                  </a:ext>
                </a:extLst>
              </p:cNvPr>
              <p:cNvSpPr/>
              <p:nvPr/>
            </p:nvSpPr>
            <p:spPr>
              <a:xfrm>
                <a:off x="783675" y="2642279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Curved Connector 38">
                <a:extLst>
                  <a:ext uri="{FF2B5EF4-FFF2-40B4-BE49-F238E27FC236}">
                    <a16:creationId xmlns:a16="http://schemas.microsoft.com/office/drawing/2014/main" id="{6BDCDD9F-91BF-0648-B936-4FA73FACFAA3}"/>
                  </a:ext>
                </a:extLst>
              </p:cNvPr>
              <p:cNvCxnSpPr>
                <a:cxnSpLocks/>
                <a:stCxn id="49" idx="6"/>
                <a:endCxn id="40" idx="0"/>
              </p:cNvCxnSpPr>
              <p:nvPr/>
            </p:nvCxnSpPr>
            <p:spPr>
              <a:xfrm>
                <a:off x="982455" y="2741669"/>
                <a:ext cx="268864" cy="303187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4F701E3-0AA1-D24C-ADC9-7DA67A37A4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038" y="4207212"/>
                <a:ext cx="1150529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835C2E3-80DC-7947-B73C-A7F013FEDF56}"/>
                  </a:ext>
                </a:extLst>
              </p:cNvPr>
              <p:cNvSpPr txBox="1"/>
              <p:nvPr/>
            </p:nvSpPr>
            <p:spPr>
              <a:xfrm>
                <a:off x="5125816" y="1591020"/>
                <a:ext cx="11619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FLYOP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1A3DF6-D160-A347-BD91-5886A01695D5}"/>
                  </a:ext>
                </a:extLst>
              </p:cNvPr>
              <p:cNvSpPr txBox="1"/>
              <p:nvPr/>
            </p:nvSpPr>
            <p:spPr>
              <a:xfrm>
                <a:off x="4939082" y="4203170"/>
                <a:ext cx="1981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BATTERYOP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B1354ACE-21E9-1243-82AF-EAA33923B765}"/>
                  </a:ext>
                </a:extLst>
              </p:cNvPr>
              <p:cNvSpPr/>
              <p:nvPr/>
            </p:nvSpPr>
            <p:spPr>
              <a:xfrm>
                <a:off x="1535188" y="5203481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63F545C-4D0C-9248-BC97-552F68A827F6}"/>
                  </a:ext>
                </a:extLst>
              </p:cNvPr>
              <p:cNvSpPr txBox="1"/>
              <p:nvPr/>
            </p:nvSpPr>
            <p:spPr>
              <a:xfrm>
                <a:off x="2216854" y="4509878"/>
                <a:ext cx="7313536" cy="160043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sz="800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59FD89B-DCD3-3F4A-B2B1-0DC27047DBEA}"/>
                  </a:ext>
                </a:extLst>
              </p:cNvPr>
              <p:cNvSpPr txBox="1"/>
              <p:nvPr/>
            </p:nvSpPr>
            <p:spPr>
              <a:xfrm>
                <a:off x="2806611" y="5169970"/>
                <a:ext cx="1711783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BATTERYOK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9C9F0C7-365D-7E45-B4F9-DD433EC323B6}"/>
                  </a:ext>
                </a:extLst>
              </p:cNvPr>
              <p:cNvSpPr txBox="1"/>
              <p:nvPr/>
            </p:nvSpPr>
            <p:spPr>
              <a:xfrm>
                <a:off x="7573286" y="5169970"/>
                <a:ext cx="1830115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BATTERYLOW</a:t>
                </a:r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49B89321-1EA2-FB49-860F-F30578156EF3}"/>
                  </a:ext>
                </a:extLst>
              </p:cNvPr>
              <p:cNvCxnSpPr>
                <a:cxnSpLocks/>
                <a:stCxn id="46" idx="6"/>
                <a:endCxn id="53" idx="1"/>
              </p:cNvCxnSpPr>
              <p:nvPr/>
            </p:nvCxnSpPr>
            <p:spPr>
              <a:xfrm>
                <a:off x="1733968" y="5302871"/>
                <a:ext cx="482886" cy="722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794A85D-FB75-2045-9C75-E82F8BB15ABF}"/>
                  </a:ext>
                </a:extLst>
              </p:cNvPr>
              <p:cNvSpPr/>
              <p:nvPr/>
            </p:nvSpPr>
            <p:spPr>
              <a:xfrm>
                <a:off x="2472438" y="4912403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Curved Connector 31">
                <a:extLst>
                  <a:ext uri="{FF2B5EF4-FFF2-40B4-BE49-F238E27FC236}">
                    <a16:creationId xmlns:a16="http://schemas.microsoft.com/office/drawing/2014/main" id="{7237A0D8-360F-FF4E-9EFA-CA99056DA523}"/>
                  </a:ext>
                </a:extLst>
              </p:cNvPr>
              <p:cNvCxnSpPr>
                <a:cxnSpLocks/>
                <a:stCxn id="55" idx="4"/>
                <a:endCxn id="47" idx="1"/>
              </p:cNvCxnSpPr>
              <p:nvPr/>
            </p:nvCxnSpPr>
            <p:spPr>
              <a:xfrm rot="16200000" flipH="1">
                <a:off x="2567493" y="5115517"/>
                <a:ext cx="243453" cy="234783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urved Connector 75">
                <a:extLst>
                  <a:ext uri="{FF2B5EF4-FFF2-40B4-BE49-F238E27FC236}">
                    <a16:creationId xmlns:a16="http://schemas.microsoft.com/office/drawing/2014/main" id="{7F36CC38-E8C7-4441-B802-6A8239A0EC64}"/>
                  </a:ext>
                </a:extLst>
              </p:cNvPr>
              <p:cNvCxnSpPr>
                <a:cxnSpLocks/>
                <a:stCxn id="47" idx="0"/>
                <a:endCxn id="47" idx="3"/>
              </p:cNvCxnSpPr>
              <p:nvPr/>
            </p:nvCxnSpPr>
            <p:spPr>
              <a:xfrm rot="16200000" flipH="1">
                <a:off x="3998115" y="4834358"/>
                <a:ext cx="184666" cy="855891"/>
              </a:xfrm>
              <a:prstGeom prst="curvedConnector4">
                <a:avLst>
                  <a:gd name="adj1" fmla="val -123791"/>
                  <a:gd name="adj2" fmla="val 126709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Elbow Connector 84">
                <a:extLst>
                  <a:ext uri="{FF2B5EF4-FFF2-40B4-BE49-F238E27FC236}">
                    <a16:creationId xmlns:a16="http://schemas.microsoft.com/office/drawing/2014/main" id="{76286AA2-A0C9-4848-8908-E05A0795A380}"/>
                  </a:ext>
                </a:extLst>
              </p:cNvPr>
              <p:cNvCxnSpPr>
                <a:cxnSpLocks/>
                <a:stCxn id="47" idx="2"/>
                <a:endCxn id="52" idx="2"/>
              </p:cNvCxnSpPr>
              <p:nvPr/>
            </p:nvCxnSpPr>
            <p:spPr>
              <a:xfrm rot="16200000" flipH="1">
                <a:off x="6075423" y="3126381"/>
                <a:ext cx="12700" cy="4825841"/>
              </a:xfrm>
              <a:prstGeom prst="bentConnector3">
                <a:avLst>
                  <a:gd name="adj1" fmla="val 180000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6A0B3013-AC86-5545-9F9D-D8A6ADDD5B6C}"/>
                      </a:ext>
                    </a:extLst>
                  </p:cNvPr>
                  <p:cNvSpPr txBox="1"/>
                  <p:nvPr/>
                </p:nvSpPr>
                <p:spPr>
                  <a:xfrm>
                    <a:off x="4661153" y="4768456"/>
                    <a:ext cx="3288271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decreaseCharge &amp; </a:t>
                    </a:r>
                    <a14:m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endParaRPr lang="en-US" dirty="0"/>
                  </a:p>
                  <a:p>
                    <a:pPr algn="ctr"/>
                    <a:r>
                      <a:rPr lang="en-US" dirty="0"/>
                      <a:t>/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:=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− 10</m:t>
                        </m:r>
                      </m:oMath>
                    </a14:m>
                    <a:r>
                      <a:rPr lang="en-US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6A0B3013-AC86-5545-9F9D-D8A6ADDD5B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61153" y="4768456"/>
                    <a:ext cx="3288271" cy="64633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769" t="-1923" b="-153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BFD7E865-43D9-9B44-9022-76BC711F9499}"/>
                      </a:ext>
                    </a:extLst>
                  </p:cNvPr>
                  <p:cNvSpPr txBox="1"/>
                  <p:nvPr/>
                </p:nvSpPr>
                <p:spPr>
                  <a:xfrm>
                    <a:off x="4853852" y="5715130"/>
                    <a:ext cx="24675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</m:t>
                        </m:r>
                      </m:oMath>
                    </a14:m>
                    <a:r>
                      <a:rPr lang="en-US" dirty="0"/>
                      <a:t> / </a:t>
                    </a:r>
                    <a:r>
                      <a:rPr lang="en-US" dirty="0" err="1"/>
                      <a:t>toLand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BFD7E865-43D9-9B44-9022-76BC711F94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3852" y="5715130"/>
                    <a:ext cx="2467508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666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1" name="Elbow Connector 50">
              <a:extLst>
                <a:ext uri="{FF2B5EF4-FFF2-40B4-BE49-F238E27FC236}">
                  <a16:creationId xmlns:a16="http://schemas.microsoft.com/office/drawing/2014/main" id="{8EB92D64-44EE-4B4F-80F6-EACE05BB6979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V="1">
              <a:off x="4766395" y="2715071"/>
              <a:ext cx="2943094" cy="1054037"/>
            </a:xfrm>
            <a:prstGeom prst="bentConnector2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025CB8B-D606-3243-894C-CC0D3C012CBA}"/>
                </a:ext>
              </a:extLst>
            </p:cNvPr>
            <p:cNvSpPr txBox="1"/>
            <p:nvPr/>
          </p:nvSpPr>
          <p:spPr>
            <a:xfrm>
              <a:off x="6621681" y="3418385"/>
              <a:ext cx="1057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toLand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56797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9A6416E-05E6-2549-9911-61AC71CB9225}"/>
              </a:ext>
            </a:extLst>
          </p:cNvPr>
          <p:cNvGrpSpPr/>
          <p:nvPr/>
        </p:nvGrpSpPr>
        <p:grpSpPr>
          <a:xfrm>
            <a:off x="299334" y="212415"/>
            <a:ext cx="11593332" cy="6991497"/>
            <a:chOff x="433735" y="267500"/>
            <a:chExt cx="11593332" cy="6991497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382EE5B4-4BA3-2442-8939-B1767DE5E202}"/>
                </a:ext>
              </a:extLst>
            </p:cNvPr>
            <p:cNvGrpSpPr/>
            <p:nvPr/>
          </p:nvGrpSpPr>
          <p:grpSpPr>
            <a:xfrm>
              <a:off x="433735" y="267500"/>
              <a:ext cx="11593332" cy="6991497"/>
              <a:chOff x="433735" y="267500"/>
              <a:chExt cx="11593332" cy="6991497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26EDE4-F943-B64F-86F1-578572A4F3FD}"/>
                  </a:ext>
                </a:extLst>
              </p:cNvPr>
              <p:cNvSpPr txBox="1"/>
              <p:nvPr/>
            </p:nvSpPr>
            <p:spPr>
              <a:xfrm>
                <a:off x="493114" y="1132660"/>
                <a:ext cx="11505299" cy="563231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OPERATIONAL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AE5958-6B21-E44E-9E29-96D790B2CFD8}"/>
                  </a:ext>
                </a:extLst>
              </p:cNvPr>
              <p:cNvSpPr/>
              <p:nvPr/>
            </p:nvSpPr>
            <p:spPr>
              <a:xfrm>
                <a:off x="493112" y="1442025"/>
                <a:ext cx="11505299" cy="532294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D3E1648-B88D-324C-9698-A3BF2B268B8F}"/>
                  </a:ext>
                </a:extLst>
              </p:cNvPr>
              <p:cNvSpPr txBox="1"/>
              <p:nvPr/>
            </p:nvSpPr>
            <p:spPr>
              <a:xfrm>
                <a:off x="906943" y="465273"/>
                <a:ext cx="66941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OFF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4461DD6-2373-D449-AF0F-326CEDA59422}"/>
                      </a:ext>
                    </a:extLst>
                  </p:cNvPr>
                  <p:cNvSpPr txBox="1"/>
                  <p:nvPr/>
                </p:nvSpPr>
                <p:spPr>
                  <a:xfrm>
                    <a:off x="2608048" y="306771"/>
                    <a:ext cx="2494093" cy="68179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START</a:t>
                    </a:r>
                  </a:p>
                  <a:p>
                    <a:pPr algn="ctr"/>
                    <a:r>
                      <a:rPr lang="en-US" dirty="0"/>
                      <a:t>entry: </a:t>
                    </a:r>
                    <a14:m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𝑔𝑒𝑡𝐺𝑃𝑆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𝑁𝐴𝑇</m:t>
                            </m:r>
                          </m:e>
                        </m:acc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4461DD6-2373-D449-AF0F-326CEDA594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8048" y="306771"/>
                    <a:ext cx="2494093" cy="68179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8772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ACEB38D5-2291-1547-9012-BCB518635217}"/>
                      </a:ext>
                    </a:extLst>
                  </p:cNvPr>
                  <p:cNvSpPr txBox="1"/>
                  <p:nvPr/>
                </p:nvSpPr>
                <p:spPr>
                  <a:xfrm>
                    <a:off x="738058" y="1873468"/>
                    <a:ext cx="5114445" cy="262078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TAKEOFF</a:t>
                    </a:r>
                  </a:p>
                  <a:p>
                    <a:pPr algn="ctr"/>
                    <a:r>
                      <a:rPr lang="en-US" dirty="0"/>
                      <a:t>entry: </a:t>
                    </a:r>
                    <a14:m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𝑆𝑡𝑎𝑟𝑡𝑃𝑜𝑠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𝑔𝑒𝑡𝐺𝑃𝑆</m:t>
                            </m:r>
                          </m:e>
                        </m:acc>
                      </m:oMath>
                    </a14:m>
                    <a:endParaRPr lang="en-US" b="0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ACEB38D5-2291-1547-9012-BCB5186352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8058" y="1873468"/>
                    <a:ext cx="5114445" cy="262078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478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EB3438-064E-524A-B7C2-6DA51B6A22F3}"/>
                  </a:ext>
                </a:extLst>
              </p:cNvPr>
              <p:cNvSpPr txBox="1"/>
              <p:nvPr/>
            </p:nvSpPr>
            <p:spPr>
              <a:xfrm>
                <a:off x="6218667" y="2247219"/>
                <a:ext cx="66941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FLY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FF9CA6-1997-5D4A-8DC2-9078642DC892}"/>
                  </a:ext>
                </a:extLst>
              </p:cNvPr>
              <p:cNvSpPr txBox="1"/>
              <p:nvPr/>
            </p:nvSpPr>
            <p:spPr>
              <a:xfrm>
                <a:off x="7953814" y="2247219"/>
                <a:ext cx="1530867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DESCEND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765019-0C73-4B4A-9B43-99196B286F16}"/>
                  </a:ext>
                </a:extLst>
              </p:cNvPr>
              <p:cNvSpPr txBox="1"/>
              <p:nvPr/>
            </p:nvSpPr>
            <p:spPr>
              <a:xfrm>
                <a:off x="10695576" y="2247219"/>
                <a:ext cx="113377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LANDED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1D3ACA-0A76-1D49-B273-FFE45C11FA3A}"/>
                  </a:ext>
                </a:extLst>
              </p:cNvPr>
              <p:cNvSpPr txBox="1"/>
              <p:nvPr/>
            </p:nvSpPr>
            <p:spPr>
              <a:xfrm>
                <a:off x="10448445" y="363610"/>
                <a:ext cx="1578622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SHUTDOWN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74CADF2-A0BF-4D4D-923E-05197B190A52}"/>
                  </a:ext>
                </a:extLst>
              </p:cNvPr>
              <p:cNvCxnSpPr>
                <a:cxnSpLocks/>
                <a:stCxn id="2" idx="3"/>
                <a:endCxn id="3" idx="1"/>
              </p:cNvCxnSpPr>
              <p:nvPr/>
            </p:nvCxnSpPr>
            <p:spPr>
              <a:xfrm flipV="1">
                <a:off x="1576357" y="647666"/>
                <a:ext cx="1031691" cy="227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1A67139-0964-1440-BA2E-97BD872C16AE}"/>
                  </a:ext>
                </a:extLst>
              </p:cNvPr>
              <p:cNvSpPr/>
              <p:nvPr/>
            </p:nvSpPr>
            <p:spPr>
              <a:xfrm>
                <a:off x="433735" y="548276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9AC610E-F278-A84B-B0DC-2BF0A198DBA4}"/>
                  </a:ext>
                </a:extLst>
              </p:cNvPr>
              <p:cNvCxnSpPr>
                <a:cxnSpLocks/>
                <a:stCxn id="13" idx="6"/>
                <a:endCxn id="2" idx="1"/>
              </p:cNvCxnSpPr>
              <p:nvPr/>
            </p:nvCxnSpPr>
            <p:spPr>
              <a:xfrm>
                <a:off x="632515" y="647666"/>
                <a:ext cx="274428" cy="22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lbow Connector 30">
                <a:extLst>
                  <a:ext uri="{FF2B5EF4-FFF2-40B4-BE49-F238E27FC236}">
                    <a16:creationId xmlns:a16="http://schemas.microsoft.com/office/drawing/2014/main" id="{FAB7A610-CA3C-F346-91F1-F7E568C51747}"/>
                  </a:ext>
                </a:extLst>
              </p:cNvPr>
              <p:cNvCxnSpPr>
                <a:cxnSpLocks/>
                <a:stCxn id="3" idx="3"/>
                <a:endCxn id="5" idx="0"/>
              </p:cNvCxnSpPr>
              <p:nvPr/>
            </p:nvCxnSpPr>
            <p:spPr>
              <a:xfrm>
                <a:off x="5102141" y="647666"/>
                <a:ext cx="1143623" cy="484994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B7426B3-9731-BA40-A19F-39BC6136E252}"/>
                  </a:ext>
                </a:extLst>
              </p:cNvPr>
              <p:cNvSpPr/>
              <p:nvPr/>
            </p:nvSpPr>
            <p:spPr>
              <a:xfrm>
                <a:off x="2441331" y="1626846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Curved Connector 35">
                <a:extLst>
                  <a:ext uri="{FF2B5EF4-FFF2-40B4-BE49-F238E27FC236}">
                    <a16:creationId xmlns:a16="http://schemas.microsoft.com/office/drawing/2014/main" id="{F31FB133-96D2-2D43-A3C8-C7CEFB228803}"/>
                  </a:ext>
                </a:extLst>
              </p:cNvPr>
              <p:cNvCxnSpPr>
                <a:cxnSpLocks/>
                <a:stCxn id="34" idx="6"/>
                <a:endCxn id="4" idx="0"/>
              </p:cNvCxnSpPr>
              <p:nvPr/>
            </p:nvCxnSpPr>
            <p:spPr>
              <a:xfrm>
                <a:off x="2640111" y="1726236"/>
                <a:ext cx="655170" cy="147232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3029C08F-768D-D746-B60E-16E736FD06C0}"/>
                  </a:ext>
                </a:extLst>
              </p:cNvPr>
              <p:cNvCxnSpPr>
                <a:stCxn id="6" idx="3"/>
                <a:endCxn id="7" idx="1"/>
              </p:cNvCxnSpPr>
              <p:nvPr/>
            </p:nvCxnSpPr>
            <p:spPr>
              <a:xfrm>
                <a:off x="6888081" y="2431885"/>
                <a:ext cx="106573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CEAB5DF4-C3CF-494F-867B-44E912C644C9}"/>
                  </a:ext>
                </a:extLst>
              </p:cNvPr>
              <p:cNvCxnSpPr>
                <a:cxnSpLocks/>
                <a:stCxn id="7" idx="3"/>
                <a:endCxn id="8" idx="1"/>
              </p:cNvCxnSpPr>
              <p:nvPr/>
            </p:nvCxnSpPr>
            <p:spPr>
              <a:xfrm>
                <a:off x="9484681" y="2431885"/>
                <a:ext cx="121089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F7A4A05F-FAD9-5F41-81CA-11ED2EEAFA22}"/>
                  </a:ext>
                </a:extLst>
              </p:cNvPr>
              <p:cNvCxnSpPr>
                <a:cxnSpLocks/>
                <a:stCxn id="8" idx="0"/>
                <a:endCxn id="9" idx="2"/>
              </p:cNvCxnSpPr>
              <p:nvPr/>
            </p:nvCxnSpPr>
            <p:spPr>
              <a:xfrm flipH="1" flipV="1">
                <a:off x="11237756" y="732942"/>
                <a:ext cx="24707" cy="151427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Elbow Connector 59">
                <a:extLst>
                  <a:ext uri="{FF2B5EF4-FFF2-40B4-BE49-F238E27FC236}">
                    <a16:creationId xmlns:a16="http://schemas.microsoft.com/office/drawing/2014/main" id="{06D2C459-03EE-D245-9C9D-E2E8DE37917D}"/>
                  </a:ext>
                </a:extLst>
              </p:cNvPr>
              <p:cNvCxnSpPr>
                <a:cxnSpLocks/>
                <a:stCxn id="8" idx="2"/>
                <a:endCxn id="5" idx="2"/>
              </p:cNvCxnSpPr>
              <p:nvPr/>
            </p:nvCxnSpPr>
            <p:spPr>
              <a:xfrm rot="5400000">
                <a:off x="6679904" y="2182412"/>
                <a:ext cx="4148420" cy="5016699"/>
              </a:xfrm>
              <a:prstGeom prst="bentConnector3">
                <a:avLst>
                  <a:gd name="adj1" fmla="val 112958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Elbow Connector 62">
                <a:extLst>
                  <a:ext uri="{FF2B5EF4-FFF2-40B4-BE49-F238E27FC236}">
                    <a16:creationId xmlns:a16="http://schemas.microsoft.com/office/drawing/2014/main" id="{477F5FC8-E5D3-6546-BE50-47FAAB983837}"/>
                  </a:ext>
                </a:extLst>
              </p:cNvPr>
              <p:cNvCxnSpPr>
                <a:stCxn id="9" idx="0"/>
                <a:endCxn id="2" idx="0"/>
              </p:cNvCxnSpPr>
              <p:nvPr/>
            </p:nvCxnSpPr>
            <p:spPr>
              <a:xfrm rot="16200000" flipH="1" flipV="1">
                <a:off x="6188871" y="-4583612"/>
                <a:ext cx="101663" cy="9996106"/>
              </a:xfrm>
              <a:prstGeom prst="bentConnector3">
                <a:avLst>
                  <a:gd name="adj1" fmla="val -224861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A6891D6B-692C-0540-BAB2-D3FD072CA3BF}"/>
                      </a:ext>
                    </a:extLst>
                  </p:cNvPr>
                  <p:cNvSpPr txBox="1"/>
                  <p:nvPr/>
                </p:nvSpPr>
                <p:spPr>
                  <a:xfrm>
                    <a:off x="5826889" y="3211208"/>
                    <a:ext cx="21976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toFly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&amp;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40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A6891D6B-692C-0540-BAB2-D3FD072CA3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26889" y="3211208"/>
                    <a:ext cx="219765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724" t="-666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93C5189-0185-BB48-80C8-FC9CAF495146}"/>
                  </a:ext>
                </a:extLst>
              </p:cNvPr>
              <p:cNvSpPr txBox="1"/>
              <p:nvPr/>
            </p:nvSpPr>
            <p:spPr>
              <a:xfrm>
                <a:off x="6953113" y="2062553"/>
                <a:ext cx="833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/>
                  <a:t>toLand</a:t>
                </a:r>
                <a:endParaRPr lang="en-US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C3C9893-1255-184A-8AD8-265BBEA912F2}"/>
                  </a:ext>
                </a:extLst>
              </p:cNvPr>
              <p:cNvSpPr txBox="1"/>
              <p:nvPr/>
            </p:nvSpPr>
            <p:spPr>
              <a:xfrm>
                <a:off x="9500339" y="2062553"/>
                <a:ext cx="8290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landed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869B3175-7591-0949-8573-BC34135BC9D3}"/>
                      </a:ext>
                    </a:extLst>
                  </p:cNvPr>
                  <p:cNvSpPr txBox="1"/>
                  <p:nvPr/>
                </p:nvSpPr>
                <p:spPr>
                  <a:xfrm>
                    <a:off x="5113840" y="267500"/>
                    <a:ext cx="26123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err="1"/>
                      <a:t>toTakeoff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&amp;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869B3175-7591-0949-8573-BC34135BC9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13840" y="267500"/>
                    <a:ext cx="261238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456" t="-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472BBD5-8903-1B43-899E-4774419F01D5}"/>
                  </a:ext>
                </a:extLst>
              </p:cNvPr>
              <p:cNvSpPr txBox="1"/>
              <p:nvPr/>
            </p:nvSpPr>
            <p:spPr>
              <a:xfrm>
                <a:off x="1852910" y="306771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on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A79BFC0-FB5E-1942-A338-ED68D6C0C5AC}"/>
                  </a:ext>
                </a:extLst>
              </p:cNvPr>
              <p:cNvSpPr txBox="1"/>
              <p:nvPr/>
            </p:nvSpPr>
            <p:spPr>
              <a:xfrm>
                <a:off x="11294162" y="753039"/>
                <a:ext cx="4453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off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DB9A0A30-985D-3045-86B1-A306AE9D22AD}"/>
                      </a:ext>
                    </a:extLst>
                  </p:cNvPr>
                  <p:cNvSpPr txBox="1"/>
                  <p:nvPr/>
                </p:nvSpPr>
                <p:spPr>
                  <a:xfrm>
                    <a:off x="7581784" y="6889665"/>
                    <a:ext cx="26123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err="1"/>
                      <a:t>toTakeoff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&amp;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DB9A0A30-985D-3045-86B1-A306AE9D22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81784" y="6889665"/>
                    <a:ext cx="261238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932" t="-3226"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Elbow Connector 17">
                <a:extLst>
                  <a:ext uri="{FF2B5EF4-FFF2-40B4-BE49-F238E27FC236}">
                    <a16:creationId xmlns:a16="http://schemas.microsoft.com/office/drawing/2014/main" id="{93DBBA6E-AB9A-DC4D-A7E9-DCD82F00F33F}"/>
                  </a:ext>
                </a:extLst>
              </p:cNvPr>
              <p:cNvCxnSpPr>
                <a:cxnSpLocks/>
                <a:stCxn id="4" idx="3"/>
                <a:endCxn id="6" idx="2"/>
              </p:cNvCxnSpPr>
              <p:nvPr/>
            </p:nvCxnSpPr>
            <p:spPr>
              <a:xfrm flipV="1">
                <a:off x="5852503" y="2616551"/>
                <a:ext cx="700871" cy="567308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5E9DF1B-3EE4-ED4C-9016-79ED949478C8}"/>
                  </a:ext>
                </a:extLst>
              </p:cNvPr>
              <p:cNvSpPr txBox="1"/>
              <p:nvPr/>
            </p:nvSpPr>
            <p:spPr>
              <a:xfrm>
                <a:off x="968509" y="2876939"/>
                <a:ext cx="2955167" cy="152349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CLIMB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200" dirty="0"/>
              </a:p>
              <a:p>
                <a:pPr algn="ctr"/>
                <a:endParaRPr lang="en-US" sz="1100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C6F749-6B61-2643-9279-C9B3CA89C8F4}"/>
                  </a:ext>
                </a:extLst>
              </p:cNvPr>
              <p:cNvSpPr txBox="1"/>
              <p:nvPr/>
            </p:nvSpPr>
            <p:spPr>
              <a:xfrm>
                <a:off x="4303588" y="3593894"/>
                <a:ext cx="1030921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HOVER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A8AFE6F-0321-7243-806F-704A4434A696}"/>
                      </a:ext>
                    </a:extLst>
                  </p:cNvPr>
                  <p:cNvSpPr txBox="1"/>
                  <p:nvPr/>
                </p:nvSpPr>
                <p:spPr>
                  <a:xfrm>
                    <a:off x="2503680" y="2522753"/>
                    <a:ext cx="36136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𝑔𝑒𝑡𝐺𝑃𝑆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𝑚𝑖𝑛𝑖𝑚𝑢𝑚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dirty="0"/>
                      <a:t>/ </a:t>
                    </a:r>
                    <a:r>
                      <a:rPr lang="en-US" dirty="0" err="1"/>
                      <a:t>toFly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A8AFE6F-0321-7243-806F-704A4434A6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3680" y="2522753"/>
                    <a:ext cx="361360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666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F8C1A23-02BE-B644-8873-8468E15CA8AA}"/>
                  </a:ext>
                </a:extLst>
              </p:cNvPr>
              <p:cNvSpPr/>
              <p:nvPr/>
            </p:nvSpPr>
            <p:spPr>
              <a:xfrm>
                <a:off x="769729" y="2685986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C4D6DF5-C7E1-B641-B7DD-E93C23E41576}"/>
                  </a:ext>
                </a:extLst>
              </p:cNvPr>
              <p:cNvCxnSpPr/>
              <p:nvPr/>
            </p:nvCxnSpPr>
            <p:spPr>
              <a:xfrm>
                <a:off x="493113" y="1442025"/>
                <a:ext cx="10851323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4F701E3-0AA1-D24C-ADC9-7DA67A37A4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112" y="4662604"/>
                <a:ext cx="1150529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835C2E3-80DC-7947-B73C-A7F013FEDF56}"/>
                  </a:ext>
                </a:extLst>
              </p:cNvPr>
              <p:cNvSpPr txBox="1"/>
              <p:nvPr/>
            </p:nvSpPr>
            <p:spPr>
              <a:xfrm>
                <a:off x="5245890" y="1492500"/>
                <a:ext cx="11619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FLYOP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1A3DF6-D160-A347-BD91-5886A01695D5}"/>
                  </a:ext>
                </a:extLst>
              </p:cNvPr>
              <p:cNvSpPr txBox="1"/>
              <p:nvPr/>
            </p:nvSpPr>
            <p:spPr>
              <a:xfrm>
                <a:off x="5082689" y="4651293"/>
                <a:ext cx="2003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BATTERYOP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B1354ACE-21E9-1243-82AF-EAA33923B765}"/>
                  </a:ext>
                </a:extLst>
              </p:cNvPr>
              <p:cNvSpPr/>
              <p:nvPr/>
            </p:nvSpPr>
            <p:spPr>
              <a:xfrm>
                <a:off x="1655262" y="5667665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63F545C-4D0C-9248-BC97-552F68A827F6}"/>
                  </a:ext>
                </a:extLst>
              </p:cNvPr>
              <p:cNvSpPr txBox="1"/>
              <p:nvPr/>
            </p:nvSpPr>
            <p:spPr>
              <a:xfrm>
                <a:off x="2336928" y="4974062"/>
                <a:ext cx="7313536" cy="160043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sz="800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59FD89B-DCD3-3F4A-B2B1-0DC27047DBEA}"/>
                  </a:ext>
                </a:extLst>
              </p:cNvPr>
              <p:cNvSpPr txBox="1"/>
              <p:nvPr/>
            </p:nvSpPr>
            <p:spPr>
              <a:xfrm>
                <a:off x="2926685" y="5634154"/>
                <a:ext cx="1711783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BATTERYOK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9C9F0C7-365D-7E45-B4F9-DD433EC323B6}"/>
                  </a:ext>
                </a:extLst>
              </p:cNvPr>
              <p:cNvSpPr txBox="1"/>
              <p:nvPr/>
            </p:nvSpPr>
            <p:spPr>
              <a:xfrm>
                <a:off x="7693360" y="5634154"/>
                <a:ext cx="1830115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BATTERYLOW</a:t>
                </a:r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49B89321-1EA2-FB49-860F-F30578156EF3}"/>
                  </a:ext>
                </a:extLst>
              </p:cNvPr>
              <p:cNvCxnSpPr>
                <a:cxnSpLocks/>
                <a:stCxn id="46" idx="6"/>
                <a:endCxn id="53" idx="1"/>
              </p:cNvCxnSpPr>
              <p:nvPr/>
            </p:nvCxnSpPr>
            <p:spPr>
              <a:xfrm>
                <a:off x="1854042" y="5767055"/>
                <a:ext cx="482886" cy="722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794A85D-FB75-2045-9C75-E82F8BB15ABF}"/>
                  </a:ext>
                </a:extLst>
              </p:cNvPr>
              <p:cNvSpPr/>
              <p:nvPr/>
            </p:nvSpPr>
            <p:spPr>
              <a:xfrm>
                <a:off x="2592512" y="5376587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Curved Connector 31">
                <a:extLst>
                  <a:ext uri="{FF2B5EF4-FFF2-40B4-BE49-F238E27FC236}">
                    <a16:creationId xmlns:a16="http://schemas.microsoft.com/office/drawing/2014/main" id="{7237A0D8-360F-FF4E-9EFA-CA99056DA523}"/>
                  </a:ext>
                </a:extLst>
              </p:cNvPr>
              <p:cNvCxnSpPr>
                <a:cxnSpLocks/>
                <a:stCxn id="55" idx="4"/>
                <a:endCxn id="47" idx="1"/>
              </p:cNvCxnSpPr>
              <p:nvPr/>
            </p:nvCxnSpPr>
            <p:spPr>
              <a:xfrm rot="16200000" flipH="1">
                <a:off x="2687567" y="5579701"/>
                <a:ext cx="243453" cy="234783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urved Connector 75">
                <a:extLst>
                  <a:ext uri="{FF2B5EF4-FFF2-40B4-BE49-F238E27FC236}">
                    <a16:creationId xmlns:a16="http://schemas.microsoft.com/office/drawing/2014/main" id="{7F36CC38-E8C7-4441-B802-6A8239A0EC64}"/>
                  </a:ext>
                </a:extLst>
              </p:cNvPr>
              <p:cNvCxnSpPr>
                <a:cxnSpLocks/>
                <a:stCxn id="47" idx="0"/>
                <a:endCxn id="47" idx="3"/>
              </p:cNvCxnSpPr>
              <p:nvPr/>
            </p:nvCxnSpPr>
            <p:spPr>
              <a:xfrm rot="16200000" flipH="1">
                <a:off x="4118189" y="5298542"/>
                <a:ext cx="184666" cy="855891"/>
              </a:xfrm>
              <a:prstGeom prst="curvedConnector4">
                <a:avLst>
                  <a:gd name="adj1" fmla="val -123791"/>
                  <a:gd name="adj2" fmla="val 126709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Elbow Connector 84">
                <a:extLst>
                  <a:ext uri="{FF2B5EF4-FFF2-40B4-BE49-F238E27FC236}">
                    <a16:creationId xmlns:a16="http://schemas.microsoft.com/office/drawing/2014/main" id="{76286AA2-A0C9-4848-8908-E05A0795A380}"/>
                  </a:ext>
                </a:extLst>
              </p:cNvPr>
              <p:cNvCxnSpPr>
                <a:cxnSpLocks/>
                <a:stCxn id="47" idx="2"/>
                <a:endCxn id="52" idx="2"/>
              </p:cNvCxnSpPr>
              <p:nvPr/>
            </p:nvCxnSpPr>
            <p:spPr>
              <a:xfrm rot="16200000" flipH="1">
                <a:off x="6195497" y="3590565"/>
                <a:ext cx="12700" cy="4825841"/>
              </a:xfrm>
              <a:prstGeom prst="bentConnector3">
                <a:avLst>
                  <a:gd name="adj1" fmla="val 180000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6A0B3013-AC86-5545-9F9D-D8A6ADDD5B6C}"/>
                      </a:ext>
                    </a:extLst>
                  </p:cNvPr>
                  <p:cNvSpPr txBox="1"/>
                  <p:nvPr/>
                </p:nvSpPr>
                <p:spPr>
                  <a:xfrm>
                    <a:off x="4795975" y="5232640"/>
                    <a:ext cx="3288271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decreaseCharge &amp; </a:t>
                    </a:r>
                    <a14:m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endParaRPr lang="en-US" dirty="0"/>
                  </a:p>
                  <a:p>
                    <a:pPr algn="ctr"/>
                    <a:r>
                      <a:rPr lang="en-US" dirty="0"/>
                      <a:t>/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− 10</m:t>
                        </m:r>
                      </m:oMath>
                    </a14:m>
                    <a:r>
                      <a:rPr lang="en-US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6A0B3013-AC86-5545-9F9D-D8A6ADDD5B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5975" y="5232640"/>
                    <a:ext cx="3288271" cy="64633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154" t="-3846"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BFD7E865-43D9-9B44-9022-76BC711F9499}"/>
                      </a:ext>
                    </a:extLst>
                  </p:cNvPr>
                  <p:cNvSpPr txBox="1"/>
                  <p:nvPr/>
                </p:nvSpPr>
                <p:spPr>
                  <a:xfrm>
                    <a:off x="4973926" y="6179314"/>
                    <a:ext cx="24675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</m:t>
                        </m:r>
                      </m:oMath>
                    </a14:m>
                    <a:r>
                      <a:rPr lang="en-US" dirty="0"/>
                      <a:t> / </a:t>
                    </a:r>
                    <a:r>
                      <a:rPr lang="en-US" dirty="0" err="1"/>
                      <a:t>toLand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BFD7E865-43D9-9B44-9022-76BC711F94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3926" y="6179314"/>
                    <a:ext cx="2467508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666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3" name="Curved Connector 32">
              <a:extLst>
                <a:ext uri="{FF2B5EF4-FFF2-40B4-BE49-F238E27FC236}">
                  <a16:creationId xmlns:a16="http://schemas.microsoft.com/office/drawing/2014/main" id="{03BD10EE-A672-2047-BCC2-CA8BA5618624}"/>
                </a:ext>
              </a:extLst>
            </p:cNvPr>
            <p:cNvCxnSpPr>
              <a:cxnSpLocks/>
              <a:stCxn id="40" idx="1"/>
              <a:endCxn id="49" idx="3"/>
            </p:cNvCxnSpPr>
            <p:nvPr/>
          </p:nvCxnSpPr>
          <p:spPr>
            <a:xfrm rot="10800000">
              <a:off x="798841" y="2855656"/>
              <a:ext cx="169669" cy="783031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962420E2-6676-6E4A-AE3F-29C0A16D6DDC}"/>
                </a:ext>
              </a:extLst>
            </p:cNvPr>
            <p:cNvSpPr/>
            <p:nvPr/>
          </p:nvSpPr>
          <p:spPr>
            <a:xfrm>
              <a:off x="1213455" y="3023351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5300A0E-9EF4-874A-A7F4-2CBD76491503}"/>
                </a:ext>
              </a:extLst>
            </p:cNvPr>
            <p:cNvSpPr txBox="1"/>
            <p:nvPr/>
          </p:nvSpPr>
          <p:spPr>
            <a:xfrm>
              <a:off x="1397657" y="3328554"/>
              <a:ext cx="1043674" cy="369332"/>
            </a:xfrm>
            <a:prstGeom prst="rect">
              <a:avLst/>
            </a:prstGeom>
            <a:solidFill>
              <a:srgbClr val="D7ACEC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CLIMB2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D3874B7-B267-AE4A-966C-00EC6674D96F}"/>
                </a:ext>
              </a:extLst>
            </p:cNvPr>
            <p:cNvSpPr txBox="1"/>
            <p:nvPr/>
          </p:nvSpPr>
          <p:spPr>
            <a:xfrm>
              <a:off x="2702593" y="3751577"/>
              <a:ext cx="1043674" cy="369332"/>
            </a:xfrm>
            <a:prstGeom prst="rect">
              <a:avLst/>
            </a:prstGeom>
            <a:solidFill>
              <a:srgbClr val="D7ACEC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ABORT</a:t>
              </a:r>
            </a:p>
          </p:txBody>
        </p:sp>
        <p:cxnSp>
          <p:nvCxnSpPr>
            <p:cNvPr id="95" name="Curved Connector 94">
              <a:extLst>
                <a:ext uri="{FF2B5EF4-FFF2-40B4-BE49-F238E27FC236}">
                  <a16:creationId xmlns:a16="http://schemas.microsoft.com/office/drawing/2014/main" id="{50395900-D94A-1545-95BE-0B8C6363883F}"/>
                </a:ext>
              </a:extLst>
            </p:cNvPr>
            <p:cNvCxnSpPr>
              <a:cxnSpLocks/>
              <a:stCxn id="87" idx="3"/>
              <a:endCxn id="89" idx="1"/>
            </p:cNvCxnSpPr>
            <p:nvPr/>
          </p:nvCxnSpPr>
          <p:spPr>
            <a:xfrm rot="16200000" flipH="1">
              <a:off x="1160011" y="3275574"/>
              <a:ext cx="320200" cy="155091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lbow Connector 107">
              <a:extLst>
                <a:ext uri="{FF2B5EF4-FFF2-40B4-BE49-F238E27FC236}">
                  <a16:creationId xmlns:a16="http://schemas.microsoft.com/office/drawing/2014/main" id="{A0110865-C2C8-544E-8098-5310493AE278}"/>
                </a:ext>
              </a:extLst>
            </p:cNvPr>
            <p:cNvCxnSpPr>
              <a:stCxn id="89" idx="2"/>
              <a:endCxn id="90" idx="1"/>
            </p:cNvCxnSpPr>
            <p:nvPr/>
          </p:nvCxnSpPr>
          <p:spPr>
            <a:xfrm rot="16200000" flipH="1">
              <a:off x="2191865" y="3425514"/>
              <a:ext cx="238357" cy="783099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6C8EA24-F01A-B343-B359-A137DFC83200}"/>
                </a:ext>
              </a:extLst>
            </p:cNvPr>
            <p:cNvSpPr txBox="1"/>
            <p:nvPr/>
          </p:nvSpPr>
          <p:spPr>
            <a:xfrm>
              <a:off x="1041309" y="3946476"/>
              <a:ext cx="16232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cancel / </a:t>
              </a:r>
              <a:r>
                <a:rPr lang="en-US" dirty="0" err="1"/>
                <a:t>toLand</a:t>
              </a:r>
              <a:endParaRPr lang="en-US" dirty="0"/>
            </a:p>
          </p:txBody>
        </p:sp>
        <p:cxnSp>
          <p:nvCxnSpPr>
            <p:cNvPr id="35" name="Elbow Connector 34">
              <a:extLst>
                <a:ext uri="{FF2B5EF4-FFF2-40B4-BE49-F238E27FC236}">
                  <a16:creationId xmlns:a16="http://schemas.microsoft.com/office/drawing/2014/main" id="{AB385173-398B-B340-8FAB-F4B6A5C6D421}"/>
                </a:ext>
              </a:extLst>
            </p:cNvPr>
            <p:cNvCxnSpPr>
              <a:cxnSpLocks/>
              <a:stCxn id="40" idx="0"/>
              <a:endCxn id="42" idx="3"/>
            </p:cNvCxnSpPr>
            <p:nvPr/>
          </p:nvCxnSpPr>
          <p:spPr>
            <a:xfrm rot="16200000" flipH="1">
              <a:off x="3439490" y="1883541"/>
              <a:ext cx="901621" cy="2888416"/>
            </a:xfrm>
            <a:prstGeom prst="bentConnector4">
              <a:avLst>
                <a:gd name="adj1" fmla="val -36623"/>
                <a:gd name="adj2" fmla="val 11065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76">
              <a:extLst>
                <a:ext uri="{FF2B5EF4-FFF2-40B4-BE49-F238E27FC236}">
                  <a16:creationId xmlns:a16="http://schemas.microsoft.com/office/drawing/2014/main" id="{25CFE2DB-FA86-EE45-8A11-176CB24081B1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V="1">
              <a:off x="5852503" y="2616551"/>
              <a:ext cx="2866745" cy="1699258"/>
            </a:xfrm>
            <a:prstGeom prst="bentConnector2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06D4AAE-C80C-3749-9FAF-111B1DBFC240}"/>
                </a:ext>
              </a:extLst>
            </p:cNvPr>
            <p:cNvSpPr txBox="1"/>
            <p:nvPr/>
          </p:nvSpPr>
          <p:spPr>
            <a:xfrm>
              <a:off x="6843179" y="3990531"/>
              <a:ext cx="833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toLand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93187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991F248-525F-EF44-8467-5427F0AF1652}"/>
              </a:ext>
            </a:extLst>
          </p:cNvPr>
          <p:cNvGrpSpPr/>
          <p:nvPr/>
        </p:nvGrpSpPr>
        <p:grpSpPr>
          <a:xfrm>
            <a:off x="299334" y="278517"/>
            <a:ext cx="11593332" cy="6991497"/>
            <a:chOff x="433735" y="267500"/>
            <a:chExt cx="11593332" cy="6991497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382EE5B4-4BA3-2442-8939-B1767DE5E202}"/>
                </a:ext>
              </a:extLst>
            </p:cNvPr>
            <p:cNvGrpSpPr/>
            <p:nvPr/>
          </p:nvGrpSpPr>
          <p:grpSpPr>
            <a:xfrm>
              <a:off x="433735" y="267500"/>
              <a:ext cx="11593332" cy="6991497"/>
              <a:chOff x="433735" y="267500"/>
              <a:chExt cx="11593332" cy="6991497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26EDE4-F943-B64F-86F1-578572A4F3FD}"/>
                  </a:ext>
                </a:extLst>
              </p:cNvPr>
              <p:cNvSpPr txBox="1"/>
              <p:nvPr/>
            </p:nvSpPr>
            <p:spPr>
              <a:xfrm>
                <a:off x="493114" y="1132660"/>
                <a:ext cx="11505299" cy="563231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OPERATIONAL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AE5958-6B21-E44E-9E29-96D790B2CFD8}"/>
                  </a:ext>
                </a:extLst>
              </p:cNvPr>
              <p:cNvSpPr/>
              <p:nvPr/>
            </p:nvSpPr>
            <p:spPr>
              <a:xfrm>
                <a:off x="493112" y="1442025"/>
                <a:ext cx="11505299" cy="532294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D3E1648-B88D-324C-9698-A3BF2B268B8F}"/>
                  </a:ext>
                </a:extLst>
              </p:cNvPr>
              <p:cNvSpPr txBox="1"/>
              <p:nvPr/>
            </p:nvSpPr>
            <p:spPr>
              <a:xfrm>
                <a:off x="906943" y="465273"/>
                <a:ext cx="66941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OFF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4461DD6-2373-D449-AF0F-326CEDA59422}"/>
                      </a:ext>
                    </a:extLst>
                  </p:cNvPr>
                  <p:cNvSpPr txBox="1"/>
                  <p:nvPr/>
                </p:nvSpPr>
                <p:spPr>
                  <a:xfrm>
                    <a:off x="2608048" y="306771"/>
                    <a:ext cx="2494093" cy="68179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START</a:t>
                    </a:r>
                  </a:p>
                  <a:p>
                    <a:pPr algn="ctr"/>
                    <a:r>
                      <a:rPr lang="en-US" dirty="0"/>
                      <a:t>entry: </a:t>
                    </a:r>
                    <a14:m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𝑔𝑒𝑡𝐺𝑃𝑆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𝑁𝐴𝑇</m:t>
                            </m:r>
                          </m:e>
                        </m:acc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4461DD6-2373-D449-AF0F-326CEDA594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8048" y="306771"/>
                    <a:ext cx="2494093" cy="68179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8772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ACEB38D5-2291-1547-9012-BCB518635217}"/>
                      </a:ext>
                    </a:extLst>
                  </p:cNvPr>
                  <p:cNvSpPr txBox="1"/>
                  <p:nvPr/>
                </p:nvSpPr>
                <p:spPr>
                  <a:xfrm>
                    <a:off x="738058" y="1873468"/>
                    <a:ext cx="5114445" cy="262078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TAKEOFF</a:t>
                    </a:r>
                  </a:p>
                  <a:p>
                    <a:pPr algn="ctr"/>
                    <a:r>
                      <a:rPr lang="en-US" dirty="0"/>
                      <a:t>entry: </a:t>
                    </a:r>
                    <a14:m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𝑆𝑡𝑎𝑟𝑡𝑃𝑜𝑠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𝑔𝑒𝑡𝐺𝑃𝑆</m:t>
                            </m:r>
                          </m:e>
                        </m:acc>
                      </m:oMath>
                    </a14:m>
                    <a:endParaRPr lang="en-US" b="0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ACEB38D5-2291-1547-9012-BCB5186352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8058" y="1873468"/>
                    <a:ext cx="5114445" cy="262078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478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EB3438-064E-524A-B7C2-6DA51B6A22F3}"/>
                  </a:ext>
                </a:extLst>
              </p:cNvPr>
              <p:cNvSpPr txBox="1"/>
              <p:nvPr/>
            </p:nvSpPr>
            <p:spPr>
              <a:xfrm>
                <a:off x="6218667" y="2247219"/>
                <a:ext cx="66941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FLY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FF9CA6-1997-5D4A-8DC2-9078642DC892}"/>
                  </a:ext>
                </a:extLst>
              </p:cNvPr>
              <p:cNvSpPr txBox="1"/>
              <p:nvPr/>
            </p:nvSpPr>
            <p:spPr>
              <a:xfrm>
                <a:off x="7953814" y="2247219"/>
                <a:ext cx="1530867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DESCEND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765019-0C73-4B4A-9B43-99196B286F16}"/>
                  </a:ext>
                </a:extLst>
              </p:cNvPr>
              <p:cNvSpPr txBox="1"/>
              <p:nvPr/>
            </p:nvSpPr>
            <p:spPr>
              <a:xfrm>
                <a:off x="10695576" y="2247219"/>
                <a:ext cx="113377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LANDED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1D3ACA-0A76-1D49-B273-FFE45C11FA3A}"/>
                  </a:ext>
                </a:extLst>
              </p:cNvPr>
              <p:cNvSpPr txBox="1"/>
              <p:nvPr/>
            </p:nvSpPr>
            <p:spPr>
              <a:xfrm>
                <a:off x="10448445" y="363610"/>
                <a:ext cx="1578622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SHUTDOWN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74CADF2-A0BF-4D4D-923E-05197B190A52}"/>
                  </a:ext>
                </a:extLst>
              </p:cNvPr>
              <p:cNvCxnSpPr>
                <a:cxnSpLocks/>
                <a:stCxn id="2" idx="3"/>
                <a:endCxn id="3" idx="1"/>
              </p:cNvCxnSpPr>
              <p:nvPr/>
            </p:nvCxnSpPr>
            <p:spPr>
              <a:xfrm flipV="1">
                <a:off x="1576357" y="647666"/>
                <a:ext cx="1031691" cy="227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1A67139-0964-1440-BA2E-97BD872C16AE}"/>
                  </a:ext>
                </a:extLst>
              </p:cNvPr>
              <p:cNvSpPr/>
              <p:nvPr/>
            </p:nvSpPr>
            <p:spPr>
              <a:xfrm>
                <a:off x="433735" y="548276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9AC610E-F278-A84B-B0DC-2BF0A198DBA4}"/>
                  </a:ext>
                </a:extLst>
              </p:cNvPr>
              <p:cNvCxnSpPr>
                <a:cxnSpLocks/>
                <a:stCxn id="13" idx="6"/>
                <a:endCxn id="2" idx="1"/>
              </p:cNvCxnSpPr>
              <p:nvPr/>
            </p:nvCxnSpPr>
            <p:spPr>
              <a:xfrm>
                <a:off x="632515" y="647666"/>
                <a:ext cx="274428" cy="22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lbow Connector 30">
                <a:extLst>
                  <a:ext uri="{FF2B5EF4-FFF2-40B4-BE49-F238E27FC236}">
                    <a16:creationId xmlns:a16="http://schemas.microsoft.com/office/drawing/2014/main" id="{FAB7A610-CA3C-F346-91F1-F7E568C51747}"/>
                  </a:ext>
                </a:extLst>
              </p:cNvPr>
              <p:cNvCxnSpPr>
                <a:cxnSpLocks/>
                <a:stCxn id="3" idx="3"/>
                <a:endCxn id="5" idx="0"/>
              </p:cNvCxnSpPr>
              <p:nvPr/>
            </p:nvCxnSpPr>
            <p:spPr>
              <a:xfrm>
                <a:off x="5102141" y="647666"/>
                <a:ext cx="1143623" cy="484994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B7426B3-9731-BA40-A19F-39BC6136E252}"/>
                  </a:ext>
                </a:extLst>
              </p:cNvPr>
              <p:cNvSpPr/>
              <p:nvPr/>
            </p:nvSpPr>
            <p:spPr>
              <a:xfrm>
                <a:off x="2441331" y="1626846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Curved Connector 35">
                <a:extLst>
                  <a:ext uri="{FF2B5EF4-FFF2-40B4-BE49-F238E27FC236}">
                    <a16:creationId xmlns:a16="http://schemas.microsoft.com/office/drawing/2014/main" id="{F31FB133-96D2-2D43-A3C8-C7CEFB228803}"/>
                  </a:ext>
                </a:extLst>
              </p:cNvPr>
              <p:cNvCxnSpPr>
                <a:cxnSpLocks/>
                <a:stCxn id="34" idx="6"/>
                <a:endCxn id="4" idx="0"/>
              </p:cNvCxnSpPr>
              <p:nvPr/>
            </p:nvCxnSpPr>
            <p:spPr>
              <a:xfrm>
                <a:off x="2640111" y="1726236"/>
                <a:ext cx="655170" cy="147232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3029C08F-768D-D746-B60E-16E736FD06C0}"/>
                  </a:ext>
                </a:extLst>
              </p:cNvPr>
              <p:cNvCxnSpPr>
                <a:stCxn id="6" idx="3"/>
                <a:endCxn id="7" idx="1"/>
              </p:cNvCxnSpPr>
              <p:nvPr/>
            </p:nvCxnSpPr>
            <p:spPr>
              <a:xfrm>
                <a:off x="6888081" y="2431885"/>
                <a:ext cx="106573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CEAB5DF4-C3CF-494F-867B-44E912C644C9}"/>
                  </a:ext>
                </a:extLst>
              </p:cNvPr>
              <p:cNvCxnSpPr>
                <a:cxnSpLocks/>
                <a:stCxn id="7" idx="3"/>
                <a:endCxn id="8" idx="1"/>
              </p:cNvCxnSpPr>
              <p:nvPr/>
            </p:nvCxnSpPr>
            <p:spPr>
              <a:xfrm>
                <a:off x="9484681" y="2431885"/>
                <a:ext cx="121089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F7A4A05F-FAD9-5F41-81CA-11ED2EEAFA22}"/>
                  </a:ext>
                </a:extLst>
              </p:cNvPr>
              <p:cNvCxnSpPr>
                <a:cxnSpLocks/>
                <a:stCxn id="8" idx="0"/>
                <a:endCxn id="9" idx="2"/>
              </p:cNvCxnSpPr>
              <p:nvPr/>
            </p:nvCxnSpPr>
            <p:spPr>
              <a:xfrm flipH="1" flipV="1">
                <a:off x="11237756" y="732942"/>
                <a:ext cx="24707" cy="151427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Elbow Connector 59">
                <a:extLst>
                  <a:ext uri="{FF2B5EF4-FFF2-40B4-BE49-F238E27FC236}">
                    <a16:creationId xmlns:a16="http://schemas.microsoft.com/office/drawing/2014/main" id="{06D2C459-03EE-D245-9C9D-E2E8DE37917D}"/>
                  </a:ext>
                </a:extLst>
              </p:cNvPr>
              <p:cNvCxnSpPr>
                <a:cxnSpLocks/>
                <a:stCxn id="8" idx="2"/>
                <a:endCxn id="5" idx="2"/>
              </p:cNvCxnSpPr>
              <p:nvPr/>
            </p:nvCxnSpPr>
            <p:spPr>
              <a:xfrm rot="5400000">
                <a:off x="6679904" y="2182412"/>
                <a:ext cx="4148420" cy="5016699"/>
              </a:xfrm>
              <a:prstGeom prst="bentConnector3">
                <a:avLst>
                  <a:gd name="adj1" fmla="val 112958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Elbow Connector 62">
                <a:extLst>
                  <a:ext uri="{FF2B5EF4-FFF2-40B4-BE49-F238E27FC236}">
                    <a16:creationId xmlns:a16="http://schemas.microsoft.com/office/drawing/2014/main" id="{477F5FC8-E5D3-6546-BE50-47FAAB983837}"/>
                  </a:ext>
                </a:extLst>
              </p:cNvPr>
              <p:cNvCxnSpPr>
                <a:stCxn id="9" idx="0"/>
                <a:endCxn id="2" idx="0"/>
              </p:cNvCxnSpPr>
              <p:nvPr/>
            </p:nvCxnSpPr>
            <p:spPr>
              <a:xfrm rot="16200000" flipH="1" flipV="1">
                <a:off x="6188871" y="-4583612"/>
                <a:ext cx="101663" cy="9996106"/>
              </a:xfrm>
              <a:prstGeom prst="bentConnector3">
                <a:avLst>
                  <a:gd name="adj1" fmla="val -224861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A6891D6B-692C-0540-BAB2-D3FD072CA3BF}"/>
                      </a:ext>
                    </a:extLst>
                  </p:cNvPr>
                  <p:cNvSpPr txBox="1"/>
                  <p:nvPr/>
                </p:nvSpPr>
                <p:spPr>
                  <a:xfrm>
                    <a:off x="5826889" y="3211208"/>
                    <a:ext cx="21976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toFly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&amp;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40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A6891D6B-692C-0540-BAB2-D3FD072CA3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26889" y="3211208"/>
                    <a:ext cx="219765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724" t="-666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93C5189-0185-BB48-80C8-FC9CAF495146}"/>
                  </a:ext>
                </a:extLst>
              </p:cNvPr>
              <p:cNvSpPr txBox="1"/>
              <p:nvPr/>
            </p:nvSpPr>
            <p:spPr>
              <a:xfrm>
                <a:off x="6953113" y="2062553"/>
                <a:ext cx="833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/>
                  <a:t>toLand</a:t>
                </a:r>
                <a:endParaRPr lang="en-US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C3C9893-1255-184A-8AD8-265BBEA912F2}"/>
                  </a:ext>
                </a:extLst>
              </p:cNvPr>
              <p:cNvSpPr txBox="1"/>
              <p:nvPr/>
            </p:nvSpPr>
            <p:spPr>
              <a:xfrm>
                <a:off x="9500339" y="2062553"/>
                <a:ext cx="8290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landed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869B3175-7591-0949-8573-BC34135BC9D3}"/>
                      </a:ext>
                    </a:extLst>
                  </p:cNvPr>
                  <p:cNvSpPr txBox="1"/>
                  <p:nvPr/>
                </p:nvSpPr>
                <p:spPr>
                  <a:xfrm>
                    <a:off x="5113840" y="267500"/>
                    <a:ext cx="26123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err="1"/>
                      <a:t>toTakeoff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&amp;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869B3175-7591-0949-8573-BC34135BC9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13840" y="267500"/>
                    <a:ext cx="261238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456" t="-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472BBD5-8903-1B43-899E-4774419F01D5}"/>
                  </a:ext>
                </a:extLst>
              </p:cNvPr>
              <p:cNvSpPr txBox="1"/>
              <p:nvPr/>
            </p:nvSpPr>
            <p:spPr>
              <a:xfrm>
                <a:off x="1852910" y="306771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on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A79BFC0-FB5E-1942-A338-ED68D6C0C5AC}"/>
                  </a:ext>
                </a:extLst>
              </p:cNvPr>
              <p:cNvSpPr txBox="1"/>
              <p:nvPr/>
            </p:nvSpPr>
            <p:spPr>
              <a:xfrm>
                <a:off x="11294162" y="753039"/>
                <a:ext cx="4453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off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DB9A0A30-985D-3045-86B1-A306AE9D22AD}"/>
                      </a:ext>
                    </a:extLst>
                  </p:cNvPr>
                  <p:cNvSpPr txBox="1"/>
                  <p:nvPr/>
                </p:nvSpPr>
                <p:spPr>
                  <a:xfrm>
                    <a:off x="7581784" y="6889665"/>
                    <a:ext cx="26123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err="1"/>
                      <a:t>toTakeoff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&amp;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DB9A0A30-985D-3045-86B1-A306AE9D22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81784" y="6889665"/>
                    <a:ext cx="261238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932" t="-3226"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Elbow Connector 17">
                <a:extLst>
                  <a:ext uri="{FF2B5EF4-FFF2-40B4-BE49-F238E27FC236}">
                    <a16:creationId xmlns:a16="http://schemas.microsoft.com/office/drawing/2014/main" id="{93DBBA6E-AB9A-DC4D-A7E9-DCD82F00F33F}"/>
                  </a:ext>
                </a:extLst>
              </p:cNvPr>
              <p:cNvCxnSpPr>
                <a:cxnSpLocks/>
                <a:stCxn id="4" idx="3"/>
                <a:endCxn id="6" idx="2"/>
              </p:cNvCxnSpPr>
              <p:nvPr/>
            </p:nvCxnSpPr>
            <p:spPr>
              <a:xfrm flipV="1">
                <a:off x="5852503" y="2616551"/>
                <a:ext cx="700871" cy="567308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5E9DF1B-3EE4-ED4C-9016-79ED949478C8}"/>
                  </a:ext>
                </a:extLst>
              </p:cNvPr>
              <p:cNvSpPr txBox="1"/>
              <p:nvPr/>
            </p:nvSpPr>
            <p:spPr>
              <a:xfrm>
                <a:off x="968509" y="2876939"/>
                <a:ext cx="2955167" cy="152349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CLIMB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200" dirty="0"/>
              </a:p>
              <a:p>
                <a:pPr algn="ctr"/>
                <a:endParaRPr lang="en-US" sz="1100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C6F749-6B61-2643-9279-C9B3CA89C8F4}"/>
                  </a:ext>
                </a:extLst>
              </p:cNvPr>
              <p:cNvSpPr txBox="1"/>
              <p:nvPr/>
            </p:nvSpPr>
            <p:spPr>
              <a:xfrm>
                <a:off x="4303588" y="3593894"/>
                <a:ext cx="1030921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HOVER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A8AFE6F-0321-7243-806F-704A4434A696}"/>
                      </a:ext>
                    </a:extLst>
                  </p:cNvPr>
                  <p:cNvSpPr txBox="1"/>
                  <p:nvPr/>
                </p:nvSpPr>
                <p:spPr>
                  <a:xfrm>
                    <a:off x="2503680" y="2522753"/>
                    <a:ext cx="36136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𝑔𝑒𝑡𝐺𝑃𝑆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𝑚𝑖𝑛𝑖𝑚𝑢𝑚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dirty="0"/>
                      <a:t>/ </a:t>
                    </a:r>
                    <a:r>
                      <a:rPr lang="en-US" dirty="0" err="1"/>
                      <a:t>toFly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A8AFE6F-0321-7243-806F-704A4434A6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3680" y="2522753"/>
                    <a:ext cx="361360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666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F8C1A23-02BE-B644-8873-8468E15CA8AA}"/>
                  </a:ext>
                </a:extLst>
              </p:cNvPr>
              <p:cNvSpPr/>
              <p:nvPr/>
            </p:nvSpPr>
            <p:spPr>
              <a:xfrm>
                <a:off x="769729" y="2685986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C4D6DF5-C7E1-B641-B7DD-E93C23E41576}"/>
                  </a:ext>
                </a:extLst>
              </p:cNvPr>
              <p:cNvCxnSpPr/>
              <p:nvPr/>
            </p:nvCxnSpPr>
            <p:spPr>
              <a:xfrm>
                <a:off x="493113" y="1442025"/>
                <a:ext cx="10851323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4F701E3-0AA1-D24C-ADC9-7DA67A37A4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112" y="4662604"/>
                <a:ext cx="1150529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835C2E3-80DC-7947-B73C-A7F013FEDF56}"/>
                  </a:ext>
                </a:extLst>
              </p:cNvPr>
              <p:cNvSpPr txBox="1"/>
              <p:nvPr/>
            </p:nvSpPr>
            <p:spPr>
              <a:xfrm>
                <a:off x="5245890" y="1492500"/>
                <a:ext cx="11619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FLYOP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1A3DF6-D160-A347-BD91-5886A01695D5}"/>
                  </a:ext>
                </a:extLst>
              </p:cNvPr>
              <p:cNvSpPr txBox="1"/>
              <p:nvPr/>
            </p:nvSpPr>
            <p:spPr>
              <a:xfrm>
                <a:off x="5082689" y="4651293"/>
                <a:ext cx="2003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BATTERYOP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B1354ACE-21E9-1243-82AF-EAA33923B765}"/>
                  </a:ext>
                </a:extLst>
              </p:cNvPr>
              <p:cNvSpPr/>
              <p:nvPr/>
            </p:nvSpPr>
            <p:spPr>
              <a:xfrm>
                <a:off x="1655262" y="5667665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63F545C-4D0C-9248-BC97-552F68A827F6}"/>
                  </a:ext>
                </a:extLst>
              </p:cNvPr>
              <p:cNvSpPr txBox="1"/>
              <p:nvPr/>
            </p:nvSpPr>
            <p:spPr>
              <a:xfrm>
                <a:off x="2336928" y="4974062"/>
                <a:ext cx="7313536" cy="160043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sz="800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59FD89B-DCD3-3F4A-B2B1-0DC27047DBEA}"/>
                  </a:ext>
                </a:extLst>
              </p:cNvPr>
              <p:cNvSpPr txBox="1"/>
              <p:nvPr/>
            </p:nvSpPr>
            <p:spPr>
              <a:xfrm>
                <a:off x="2926685" y="5634154"/>
                <a:ext cx="1711783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BATTERYOK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9C9F0C7-365D-7E45-B4F9-DD433EC323B6}"/>
                  </a:ext>
                </a:extLst>
              </p:cNvPr>
              <p:cNvSpPr txBox="1"/>
              <p:nvPr/>
            </p:nvSpPr>
            <p:spPr>
              <a:xfrm>
                <a:off x="7693360" y="5634154"/>
                <a:ext cx="1830115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BATTERYLOW</a:t>
                </a:r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49B89321-1EA2-FB49-860F-F30578156EF3}"/>
                  </a:ext>
                </a:extLst>
              </p:cNvPr>
              <p:cNvCxnSpPr>
                <a:cxnSpLocks/>
                <a:stCxn id="46" idx="6"/>
                <a:endCxn id="53" idx="1"/>
              </p:cNvCxnSpPr>
              <p:nvPr/>
            </p:nvCxnSpPr>
            <p:spPr>
              <a:xfrm>
                <a:off x="1854042" y="5767055"/>
                <a:ext cx="482886" cy="722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794A85D-FB75-2045-9C75-E82F8BB15ABF}"/>
                  </a:ext>
                </a:extLst>
              </p:cNvPr>
              <p:cNvSpPr/>
              <p:nvPr/>
            </p:nvSpPr>
            <p:spPr>
              <a:xfrm>
                <a:off x="2592512" y="5376587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Curved Connector 31">
                <a:extLst>
                  <a:ext uri="{FF2B5EF4-FFF2-40B4-BE49-F238E27FC236}">
                    <a16:creationId xmlns:a16="http://schemas.microsoft.com/office/drawing/2014/main" id="{7237A0D8-360F-FF4E-9EFA-CA99056DA523}"/>
                  </a:ext>
                </a:extLst>
              </p:cNvPr>
              <p:cNvCxnSpPr>
                <a:cxnSpLocks/>
                <a:stCxn id="55" idx="4"/>
                <a:endCxn id="47" idx="1"/>
              </p:cNvCxnSpPr>
              <p:nvPr/>
            </p:nvCxnSpPr>
            <p:spPr>
              <a:xfrm rot="16200000" flipH="1">
                <a:off x="2687567" y="5579701"/>
                <a:ext cx="243453" cy="234783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urved Connector 75">
                <a:extLst>
                  <a:ext uri="{FF2B5EF4-FFF2-40B4-BE49-F238E27FC236}">
                    <a16:creationId xmlns:a16="http://schemas.microsoft.com/office/drawing/2014/main" id="{7F36CC38-E8C7-4441-B802-6A8239A0EC64}"/>
                  </a:ext>
                </a:extLst>
              </p:cNvPr>
              <p:cNvCxnSpPr>
                <a:cxnSpLocks/>
                <a:stCxn id="47" idx="0"/>
                <a:endCxn id="47" idx="3"/>
              </p:cNvCxnSpPr>
              <p:nvPr/>
            </p:nvCxnSpPr>
            <p:spPr>
              <a:xfrm rot="16200000" flipH="1">
                <a:off x="4118189" y="5298542"/>
                <a:ext cx="184666" cy="855891"/>
              </a:xfrm>
              <a:prstGeom prst="curvedConnector4">
                <a:avLst>
                  <a:gd name="adj1" fmla="val -123791"/>
                  <a:gd name="adj2" fmla="val 126709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Elbow Connector 84">
                <a:extLst>
                  <a:ext uri="{FF2B5EF4-FFF2-40B4-BE49-F238E27FC236}">
                    <a16:creationId xmlns:a16="http://schemas.microsoft.com/office/drawing/2014/main" id="{76286AA2-A0C9-4848-8908-E05A0795A380}"/>
                  </a:ext>
                </a:extLst>
              </p:cNvPr>
              <p:cNvCxnSpPr>
                <a:cxnSpLocks/>
                <a:stCxn id="47" idx="2"/>
                <a:endCxn id="52" idx="2"/>
              </p:cNvCxnSpPr>
              <p:nvPr/>
            </p:nvCxnSpPr>
            <p:spPr>
              <a:xfrm rot="16200000" flipH="1">
                <a:off x="6195497" y="3590565"/>
                <a:ext cx="12700" cy="4825841"/>
              </a:xfrm>
              <a:prstGeom prst="bentConnector3">
                <a:avLst>
                  <a:gd name="adj1" fmla="val 180000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6A0B3013-AC86-5545-9F9D-D8A6ADDD5B6C}"/>
                      </a:ext>
                    </a:extLst>
                  </p:cNvPr>
                  <p:cNvSpPr txBox="1"/>
                  <p:nvPr/>
                </p:nvSpPr>
                <p:spPr>
                  <a:xfrm>
                    <a:off x="4795975" y="5232640"/>
                    <a:ext cx="3288271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decreaseCharge &amp; </a:t>
                    </a:r>
                    <a14:m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endParaRPr lang="en-US" dirty="0"/>
                  </a:p>
                  <a:p>
                    <a:pPr algn="ctr"/>
                    <a:r>
                      <a:rPr lang="en-US" dirty="0"/>
                      <a:t>/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− 10</m:t>
                        </m:r>
                      </m:oMath>
                    </a14:m>
                    <a:r>
                      <a:rPr lang="en-US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6A0B3013-AC86-5545-9F9D-D8A6ADDD5B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5975" y="5232640"/>
                    <a:ext cx="3288271" cy="64633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154" t="-3846"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BFD7E865-43D9-9B44-9022-76BC711F9499}"/>
                      </a:ext>
                    </a:extLst>
                  </p:cNvPr>
                  <p:cNvSpPr txBox="1"/>
                  <p:nvPr/>
                </p:nvSpPr>
                <p:spPr>
                  <a:xfrm>
                    <a:off x="4973926" y="6179314"/>
                    <a:ext cx="24675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</m:t>
                        </m:r>
                      </m:oMath>
                    </a14:m>
                    <a:r>
                      <a:rPr lang="en-US" dirty="0"/>
                      <a:t> / </a:t>
                    </a:r>
                    <a:r>
                      <a:rPr lang="en-US" dirty="0" err="1"/>
                      <a:t>toLand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BFD7E865-43D9-9B44-9022-76BC711F94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3926" y="6179314"/>
                    <a:ext cx="2467508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666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3" name="Curved Connector 32">
              <a:extLst>
                <a:ext uri="{FF2B5EF4-FFF2-40B4-BE49-F238E27FC236}">
                  <a16:creationId xmlns:a16="http://schemas.microsoft.com/office/drawing/2014/main" id="{03BD10EE-A672-2047-BCC2-CA8BA5618624}"/>
                </a:ext>
              </a:extLst>
            </p:cNvPr>
            <p:cNvCxnSpPr>
              <a:cxnSpLocks/>
              <a:stCxn id="40" idx="1"/>
              <a:endCxn id="49" idx="3"/>
            </p:cNvCxnSpPr>
            <p:nvPr/>
          </p:nvCxnSpPr>
          <p:spPr>
            <a:xfrm rot="10800000">
              <a:off x="798841" y="2855656"/>
              <a:ext cx="169669" cy="783031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962420E2-6676-6E4A-AE3F-29C0A16D6DDC}"/>
                </a:ext>
              </a:extLst>
            </p:cNvPr>
            <p:cNvSpPr/>
            <p:nvPr/>
          </p:nvSpPr>
          <p:spPr>
            <a:xfrm>
              <a:off x="1213455" y="3023351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5300A0E-9EF4-874A-A7F4-2CBD76491503}"/>
                </a:ext>
              </a:extLst>
            </p:cNvPr>
            <p:cNvSpPr txBox="1"/>
            <p:nvPr/>
          </p:nvSpPr>
          <p:spPr>
            <a:xfrm>
              <a:off x="1397657" y="3328554"/>
              <a:ext cx="1043674" cy="369332"/>
            </a:xfrm>
            <a:prstGeom prst="rect">
              <a:avLst/>
            </a:prstGeom>
            <a:solidFill>
              <a:srgbClr val="D7ACEC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CLIMB2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D3874B7-B267-AE4A-966C-00EC6674D96F}"/>
                </a:ext>
              </a:extLst>
            </p:cNvPr>
            <p:cNvSpPr txBox="1"/>
            <p:nvPr/>
          </p:nvSpPr>
          <p:spPr>
            <a:xfrm>
              <a:off x="2702593" y="3751577"/>
              <a:ext cx="1043674" cy="369332"/>
            </a:xfrm>
            <a:prstGeom prst="rect">
              <a:avLst/>
            </a:prstGeom>
            <a:solidFill>
              <a:srgbClr val="D7ACEC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ABORT</a:t>
              </a:r>
            </a:p>
          </p:txBody>
        </p:sp>
        <p:cxnSp>
          <p:nvCxnSpPr>
            <p:cNvPr id="95" name="Curved Connector 94">
              <a:extLst>
                <a:ext uri="{FF2B5EF4-FFF2-40B4-BE49-F238E27FC236}">
                  <a16:creationId xmlns:a16="http://schemas.microsoft.com/office/drawing/2014/main" id="{50395900-D94A-1545-95BE-0B8C6363883F}"/>
                </a:ext>
              </a:extLst>
            </p:cNvPr>
            <p:cNvCxnSpPr>
              <a:cxnSpLocks/>
              <a:stCxn id="87" idx="3"/>
              <a:endCxn id="89" idx="1"/>
            </p:cNvCxnSpPr>
            <p:nvPr/>
          </p:nvCxnSpPr>
          <p:spPr>
            <a:xfrm rot="16200000" flipH="1">
              <a:off x="1160011" y="3275574"/>
              <a:ext cx="320200" cy="155091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lbow Connector 107">
              <a:extLst>
                <a:ext uri="{FF2B5EF4-FFF2-40B4-BE49-F238E27FC236}">
                  <a16:creationId xmlns:a16="http://schemas.microsoft.com/office/drawing/2014/main" id="{A0110865-C2C8-544E-8098-5310493AE278}"/>
                </a:ext>
              </a:extLst>
            </p:cNvPr>
            <p:cNvCxnSpPr>
              <a:stCxn id="89" idx="2"/>
              <a:endCxn id="90" idx="1"/>
            </p:cNvCxnSpPr>
            <p:nvPr/>
          </p:nvCxnSpPr>
          <p:spPr>
            <a:xfrm rot="16200000" flipH="1">
              <a:off x="2191865" y="3425514"/>
              <a:ext cx="238357" cy="783099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6C8EA24-F01A-B343-B359-A137DFC83200}"/>
                </a:ext>
              </a:extLst>
            </p:cNvPr>
            <p:cNvSpPr txBox="1"/>
            <p:nvPr/>
          </p:nvSpPr>
          <p:spPr>
            <a:xfrm>
              <a:off x="1041309" y="3946476"/>
              <a:ext cx="16232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cancel / </a:t>
              </a:r>
              <a:r>
                <a:rPr lang="en-US" dirty="0" err="1"/>
                <a:t>toLand</a:t>
              </a:r>
              <a:endParaRPr lang="en-US" dirty="0"/>
            </a:p>
          </p:txBody>
        </p:sp>
        <p:cxnSp>
          <p:nvCxnSpPr>
            <p:cNvPr id="35" name="Elbow Connector 34">
              <a:extLst>
                <a:ext uri="{FF2B5EF4-FFF2-40B4-BE49-F238E27FC236}">
                  <a16:creationId xmlns:a16="http://schemas.microsoft.com/office/drawing/2014/main" id="{AB385173-398B-B340-8FAB-F4B6A5C6D421}"/>
                </a:ext>
              </a:extLst>
            </p:cNvPr>
            <p:cNvCxnSpPr>
              <a:cxnSpLocks/>
              <a:stCxn id="40" idx="0"/>
              <a:endCxn id="42" idx="3"/>
            </p:cNvCxnSpPr>
            <p:nvPr/>
          </p:nvCxnSpPr>
          <p:spPr>
            <a:xfrm rot="16200000" flipH="1">
              <a:off x="3439490" y="1883541"/>
              <a:ext cx="901621" cy="2888416"/>
            </a:xfrm>
            <a:prstGeom prst="bentConnector4">
              <a:avLst>
                <a:gd name="adj1" fmla="val -36623"/>
                <a:gd name="adj2" fmla="val 11065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76">
              <a:extLst>
                <a:ext uri="{FF2B5EF4-FFF2-40B4-BE49-F238E27FC236}">
                  <a16:creationId xmlns:a16="http://schemas.microsoft.com/office/drawing/2014/main" id="{25CFE2DB-FA86-EE45-8A11-176CB24081B1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V="1">
              <a:off x="5852503" y="2616551"/>
              <a:ext cx="2866745" cy="1699258"/>
            </a:xfrm>
            <a:prstGeom prst="bentConnector2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06D4AAE-C80C-3749-9FAF-111B1DBFC240}"/>
                </a:ext>
              </a:extLst>
            </p:cNvPr>
            <p:cNvSpPr txBox="1"/>
            <p:nvPr/>
          </p:nvSpPr>
          <p:spPr>
            <a:xfrm>
              <a:off x="6843179" y="3990531"/>
              <a:ext cx="833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toLand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99497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id="{E50C8548-2F9B-9847-AD63-830C6525FC68}"/>
              </a:ext>
            </a:extLst>
          </p:cNvPr>
          <p:cNvGrpSpPr>
            <a:grpSpLocks noChangeAspect="1"/>
          </p:cNvGrpSpPr>
          <p:nvPr/>
        </p:nvGrpSpPr>
        <p:grpSpPr>
          <a:xfrm>
            <a:off x="-3181087" y="-298074"/>
            <a:ext cx="16577182" cy="8592316"/>
            <a:chOff x="-3316582" y="-37460"/>
            <a:chExt cx="20322518" cy="9373359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486168B-9B5B-8E4A-94C2-943BFE7C38F6}"/>
                </a:ext>
              </a:extLst>
            </p:cNvPr>
            <p:cNvSpPr txBox="1"/>
            <p:nvPr/>
          </p:nvSpPr>
          <p:spPr>
            <a:xfrm>
              <a:off x="1103031" y="-37460"/>
              <a:ext cx="15902905" cy="46333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/>
                <a:t>Firing Transitions</a:t>
              </a:r>
            </a:p>
            <a:p>
              <a:pPr algn="ctr"/>
              <a:endParaRPr lang="en-US" b="1" i="1" dirty="0"/>
            </a:p>
            <a:p>
              <a:pPr algn="ctr"/>
              <a:endParaRPr lang="en-US" b="1" i="1" dirty="0"/>
            </a:p>
            <a:p>
              <a:pPr algn="ctr"/>
              <a:endParaRPr lang="en-US" b="1" i="1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71FA984-4077-6D4B-9E4F-F7ACBF2CCD98}"/>
                </a:ext>
              </a:extLst>
            </p:cNvPr>
            <p:cNvSpPr txBox="1"/>
            <p:nvPr/>
          </p:nvSpPr>
          <p:spPr>
            <a:xfrm>
              <a:off x="1450270" y="1146163"/>
              <a:ext cx="2068534" cy="2819917"/>
            </a:xfrm>
            <a:prstGeom prst="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FIRING</a:t>
              </a:r>
            </a:p>
            <a:p>
              <a:pPr algn="ctr"/>
              <a:r>
                <a:rPr lang="en-US" dirty="0"/>
                <a:t>TRIGGERED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42D3D35-1962-DB48-980A-68C922E31B52}"/>
                </a:ext>
              </a:extLst>
            </p:cNvPr>
            <p:cNvSpPr txBox="1"/>
            <p:nvPr/>
          </p:nvSpPr>
          <p:spPr>
            <a:xfrm>
              <a:off x="8650717" y="1146163"/>
              <a:ext cx="2277854" cy="3122508"/>
            </a:xfrm>
            <a:prstGeom prst="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FIRING</a:t>
              </a:r>
            </a:p>
            <a:p>
              <a:pPr algn="ctr"/>
              <a:r>
                <a:rPr lang="en-US" dirty="0"/>
                <a:t>UN-TRIGGERED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CDB28EA-4F8C-C440-BE47-FCE05F83E614}"/>
                </a:ext>
              </a:extLst>
            </p:cNvPr>
            <p:cNvSpPr/>
            <p:nvPr/>
          </p:nvSpPr>
          <p:spPr>
            <a:xfrm>
              <a:off x="12587788" y="709570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Elbow Connector 5">
              <a:extLst>
                <a:ext uri="{FF2B5EF4-FFF2-40B4-BE49-F238E27FC236}">
                  <a16:creationId xmlns:a16="http://schemas.microsoft.com/office/drawing/2014/main" id="{EF36610D-0025-5943-A83A-85A24A7D0A88}"/>
                </a:ext>
              </a:extLst>
            </p:cNvPr>
            <p:cNvCxnSpPr>
              <a:cxnSpLocks/>
              <a:stCxn id="4" idx="2"/>
              <a:endCxn id="3" idx="0"/>
            </p:cNvCxnSpPr>
            <p:nvPr/>
          </p:nvCxnSpPr>
          <p:spPr>
            <a:xfrm rot="10800000" flipV="1">
              <a:off x="9789644" y="808960"/>
              <a:ext cx="2798143" cy="337204"/>
            </a:xfrm>
            <a:prstGeom prst="bentConnector2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A9848B8-CD59-624D-B64D-7CB349D600AB}"/>
                </a:ext>
              </a:extLst>
            </p:cNvPr>
            <p:cNvSpPr txBox="1"/>
            <p:nvPr/>
          </p:nvSpPr>
          <p:spPr>
            <a:xfrm>
              <a:off x="1382837" y="5787946"/>
              <a:ext cx="10053546" cy="1007112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READY TO DE-QUEUE</a:t>
              </a:r>
            </a:p>
            <a:p>
              <a:pPr algn="ctr"/>
              <a:endParaRPr lang="en-US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2AF5C87-65F1-124D-97DF-B2B622AC5F15}"/>
                </a:ext>
              </a:extLst>
            </p:cNvPr>
            <p:cNvCxnSpPr>
              <a:cxnSpLocks/>
            </p:cNvCxnSpPr>
            <p:nvPr/>
          </p:nvCxnSpPr>
          <p:spPr>
            <a:xfrm>
              <a:off x="3044731" y="3984054"/>
              <a:ext cx="0" cy="180507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998DBF2-1F14-AF41-9672-8B59C4BEC28B}"/>
                </a:ext>
              </a:extLst>
            </p:cNvPr>
            <p:cNvCxnSpPr>
              <a:cxnSpLocks/>
            </p:cNvCxnSpPr>
            <p:nvPr/>
          </p:nvCxnSpPr>
          <p:spPr>
            <a:xfrm>
              <a:off x="1820125" y="3984054"/>
              <a:ext cx="0" cy="1803892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09D293C-430E-024B-9BBB-F91C50010939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>
              <a:off x="9789644" y="4268671"/>
              <a:ext cx="0" cy="151927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43AE6D0-4FE5-8C48-B46C-2BC084BC9F80}"/>
                </a:ext>
              </a:extLst>
            </p:cNvPr>
            <p:cNvCxnSpPr>
              <a:cxnSpLocks/>
            </p:cNvCxnSpPr>
            <p:nvPr/>
          </p:nvCxnSpPr>
          <p:spPr>
            <a:xfrm>
              <a:off x="3518805" y="1996877"/>
              <a:ext cx="514871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EF7FAFD-D5D0-9642-9300-8980A87185D8}"/>
                </a:ext>
              </a:extLst>
            </p:cNvPr>
            <p:cNvCxnSpPr>
              <a:cxnSpLocks/>
            </p:cNvCxnSpPr>
            <p:nvPr/>
          </p:nvCxnSpPr>
          <p:spPr>
            <a:xfrm>
              <a:off x="3518805" y="3505428"/>
              <a:ext cx="513191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906E22AA-B2EF-5746-BCB2-DB609B654DA4}"/>
                </a:ext>
              </a:extLst>
            </p:cNvPr>
            <p:cNvSpPr/>
            <p:nvPr/>
          </p:nvSpPr>
          <p:spPr>
            <a:xfrm rot="21410085">
              <a:off x="10446106" y="1610443"/>
              <a:ext cx="935447" cy="923331"/>
            </a:xfrm>
            <a:prstGeom prst="arc">
              <a:avLst>
                <a:gd name="adj1" fmla="val 16200000"/>
                <a:gd name="adj2" fmla="val 5550432"/>
              </a:avLst>
            </a:prstGeom>
            <a:ln w="508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686248CD-7F6D-1044-B45E-09E9AC21B1C0}"/>
                    </a:ext>
                  </a:extLst>
                </p:cNvPr>
                <p:cNvSpPr txBox="1"/>
                <p:nvPr/>
              </p:nvSpPr>
              <p:spPr>
                <a:xfrm>
                  <a:off x="1382837" y="6818116"/>
                  <a:ext cx="14958103" cy="2517783"/>
                </a:xfrm>
                <a:prstGeom prst="rect">
                  <a:avLst/>
                </a:prstGeom>
                <a:noFill/>
              </p:spPr>
              <p:txBody>
                <a:bodyPr wrap="square" numCol="2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b="1" i="1" dirty="0"/>
                    <a:t>Bold+Italic: Short Description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i="1" dirty="0"/>
                    <a:t>Italic: Event-B event name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dirty="0"/>
                    <a:t>ALL CAPS: STATE NAMES</a:t>
                  </a:r>
                </a:p>
                <a:p>
                  <a:r>
                    <a:rPr lang="en-US" dirty="0"/>
                    <a:t>Basis invariants: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dirty="0"/>
                </a:p>
                <a:p>
                  <a:endParaRPr lang="en-US" dirty="0"/>
                </a:p>
                <a:p>
                  <a:endParaRPr lang="en-US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dirty="0"/>
                    <a:t>Event guards: P1 &amp; P2 / Event action: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a14:m>
                  <a:r>
                    <a:rPr lang="en-US" dirty="0"/>
                    <a:t> </a:t>
                  </a:r>
                </a:p>
                <a:p>
                  <a:r>
                    <a:rPr lang="en-US" dirty="0"/>
                    <a:t>Note: P1, P2 are predicates,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is a model variable, and / separates guards from actions</a:t>
                  </a:r>
                </a:p>
              </p:txBody>
            </p:sp>
          </mc:Choice>
          <mc:Fallback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686248CD-7F6D-1044-B45E-09E9AC21B1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2837" y="6818116"/>
                  <a:ext cx="14958103" cy="2517783"/>
                </a:xfrm>
                <a:prstGeom prst="rect">
                  <a:avLst/>
                </a:prstGeom>
                <a:blipFill>
                  <a:blip r:embed="rId3"/>
                  <a:stretch>
                    <a:fillRect l="-312" t="-5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32052193-2A6B-A84B-BFD4-16AE3364E8B3}"/>
                    </a:ext>
                  </a:extLst>
                </p:cNvPr>
                <p:cNvSpPr txBox="1"/>
                <p:nvPr/>
              </p:nvSpPr>
              <p:spPr>
                <a:xfrm>
                  <a:off x="10673916" y="4267847"/>
                  <a:ext cx="3183426" cy="13094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i="1" dirty="0"/>
                    <a:t>Completion</a:t>
                  </a:r>
                </a:p>
                <a:p>
                  <a:pPr algn="ctr"/>
                  <a:r>
                    <a:rPr lang="en-US" i="1" dirty="0" err="1"/>
                    <a:t>NoUntriggeredTransitions</a:t>
                  </a:r>
                  <a:endParaRPr lang="en-US" i="1" dirty="0"/>
                </a:p>
                <a:p>
                  <a:pPr algn="ctr"/>
                  <a:r>
                    <a:rPr lang="en-US" dirty="0" err="1"/>
                    <a:t>uc</a:t>
                  </a:r>
                  <a:r>
                    <a:rPr lang="en-US" dirty="0"/>
                    <a:t> = FALSE &amp; dt =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endParaRPr lang="en-US" dirty="0"/>
                </a:p>
                <a:p>
                  <a:pPr algn="ctr"/>
                  <a:r>
                    <a:rPr lang="en-US" dirty="0"/>
                    <a:t>/ </a:t>
                  </a:r>
                  <a:r>
                    <a:rPr lang="en-US" dirty="0" err="1"/>
                    <a:t>uc</a:t>
                  </a:r>
                  <a:r>
                    <a:rPr lang="en-US" dirty="0"/>
                    <a:t> := TRUE</a:t>
                  </a:r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32052193-2A6B-A84B-BFD4-16AE3364E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3916" y="4267847"/>
                  <a:ext cx="3183426" cy="1309439"/>
                </a:xfrm>
                <a:prstGeom prst="rect">
                  <a:avLst/>
                </a:prstGeom>
                <a:blipFill>
                  <a:blip r:embed="rId4"/>
                  <a:stretch>
                    <a:fillRect l="-1463" t="-1042" r="-976" b="-72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A4FA411C-7D95-1146-8A83-BF7DD32F7358}"/>
                    </a:ext>
                  </a:extLst>
                </p:cNvPr>
                <p:cNvSpPr txBox="1"/>
                <p:nvPr/>
              </p:nvSpPr>
              <p:spPr>
                <a:xfrm>
                  <a:off x="2713402" y="4239187"/>
                  <a:ext cx="5876839" cy="1309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i="1" dirty="0"/>
                    <a:t>De-queue Internal Trigger </a:t>
                  </a:r>
                  <a:r>
                    <a:rPr lang="en-US" b="1" i="1" dirty="0" err="1"/>
                    <a:t>iQ</a:t>
                  </a:r>
                  <a:endParaRPr lang="en-US" b="1" i="1" dirty="0"/>
                </a:p>
                <a:p>
                  <a:pPr algn="ctr"/>
                  <a:r>
                    <a:rPr lang="en-US" i="1" dirty="0" err="1"/>
                    <a:t>dequeueInternalTriggered</a:t>
                  </a:r>
                  <a:endParaRPr lang="en-US" i="1" dirty="0"/>
                </a:p>
                <a:p>
                  <a:pPr algn="ctr"/>
                  <a:r>
                    <a:rPr lang="en-US" dirty="0" err="1"/>
                    <a:t>uc</a:t>
                  </a:r>
                  <a:r>
                    <a:rPr lang="en-US" dirty="0"/>
                    <a:t> = TRUE &amp; dt =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r>
                    <a:rPr lang="en-US" dirty="0"/>
                    <a:t> </a:t>
                  </a:r>
                </a:p>
                <a:p>
                  <a:pPr algn="ctr"/>
                  <a:r>
                    <a:rPr lang="en-US" dirty="0"/>
                    <a:t>/ </a:t>
                  </a:r>
                  <a:r>
                    <a:rPr lang="en-US" dirty="0" err="1"/>
                    <a:t>uc</a:t>
                  </a:r>
                  <a:r>
                    <a:rPr lang="en-US" dirty="0"/>
                    <a:t> := FALSE &amp; dt :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</m:oMath>
                  </a14:m>
                  <a:r>
                    <a:rPr lang="en-US" dirty="0"/>
                    <a:t> iQ</a:t>
                  </a:r>
                </a:p>
              </p:txBody>
            </p:sp>
          </mc:Choice>
          <mc:Fallback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A4FA411C-7D95-1146-8A83-BF7DD32F73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3402" y="4239187"/>
                  <a:ext cx="5876839" cy="1309439"/>
                </a:xfrm>
                <a:prstGeom prst="rect">
                  <a:avLst/>
                </a:prstGeom>
                <a:blipFill>
                  <a:blip r:embed="rId5"/>
                  <a:stretch>
                    <a:fillRect t="-1042"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8DE941AA-8537-8140-A384-C92A0860614E}"/>
                    </a:ext>
                  </a:extLst>
                </p:cNvPr>
                <p:cNvSpPr txBox="1"/>
                <p:nvPr/>
              </p:nvSpPr>
              <p:spPr>
                <a:xfrm>
                  <a:off x="-3316582" y="4243414"/>
                  <a:ext cx="5607213" cy="1309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i="1" dirty="0"/>
                    <a:t>De-queue External Trigger </a:t>
                  </a:r>
                  <a:r>
                    <a:rPr lang="en-US" b="1" i="1" dirty="0" err="1"/>
                    <a:t>eQ</a:t>
                  </a:r>
                  <a:endParaRPr lang="en-US" b="1" i="1" dirty="0"/>
                </a:p>
                <a:p>
                  <a:pPr algn="ctr"/>
                  <a:r>
                    <a:rPr lang="en-US" i="1" dirty="0" err="1"/>
                    <a:t>dequeueExternalTriggered</a:t>
                  </a:r>
                  <a:endParaRPr lang="en-US" i="1" dirty="0"/>
                </a:p>
                <a:p>
                  <a:pPr algn="ctr"/>
                  <a:r>
                    <a:rPr lang="en-US" dirty="0" err="1"/>
                    <a:t>uc</a:t>
                  </a:r>
                  <a:r>
                    <a:rPr lang="en-US" dirty="0"/>
                    <a:t> = TRUE &amp; dt =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r>
                    <a:rPr lang="en-US" dirty="0"/>
                    <a:t> &amp; </a:t>
                  </a:r>
                  <a:r>
                    <a:rPr lang="en-US" dirty="0" err="1"/>
                    <a:t>iQ</a:t>
                  </a:r>
                  <a:r>
                    <a:rPr lang="en-US" dirty="0"/>
                    <a:t> =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endParaRPr lang="en-US" dirty="0"/>
                </a:p>
                <a:p>
                  <a:pPr algn="ctr"/>
                  <a:r>
                    <a:rPr lang="en-US" dirty="0"/>
                    <a:t>/ </a:t>
                  </a:r>
                  <a:r>
                    <a:rPr lang="en-US" dirty="0" err="1"/>
                    <a:t>uc</a:t>
                  </a:r>
                  <a:r>
                    <a:rPr lang="en-US" dirty="0"/>
                    <a:t> := FALSE &amp; dt :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</m:oMath>
                  </a14:m>
                  <a:r>
                    <a:rPr lang="en-US" dirty="0"/>
                    <a:t> eQ</a:t>
                  </a:r>
                </a:p>
              </p:txBody>
            </p:sp>
          </mc:Choice>
          <mc:Fallback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8DE941AA-8537-8140-A384-C92A086061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316582" y="4243414"/>
                  <a:ext cx="5607213" cy="1309439"/>
                </a:xfrm>
                <a:prstGeom prst="rect">
                  <a:avLst/>
                </a:prstGeom>
                <a:blipFill>
                  <a:blip r:embed="rId6"/>
                  <a:stretch>
                    <a:fillRect t="-2105" b="-73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E140AAD7-431B-1244-8F4C-1A27A7E5CD89}"/>
                    </a:ext>
                  </a:extLst>
                </p:cNvPr>
                <p:cNvSpPr txBox="1"/>
                <p:nvPr/>
              </p:nvSpPr>
              <p:spPr>
                <a:xfrm>
                  <a:off x="3119914" y="2214302"/>
                  <a:ext cx="5711787" cy="1309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i="1" dirty="0"/>
                    <a:t>No Triggered Enable</a:t>
                  </a:r>
                </a:p>
                <a:p>
                  <a:pPr algn="ctr"/>
                  <a:r>
                    <a:rPr lang="en-US" i="1" dirty="0" err="1"/>
                    <a:t>NoTriggeredTransitionsEnable</a:t>
                  </a:r>
                  <a:endParaRPr lang="en-US" i="1" dirty="0"/>
                </a:p>
                <a:p>
                  <a:pPr algn="ctr"/>
                  <a:r>
                    <a:rPr lang="en-US" dirty="0" err="1"/>
                    <a:t>uc</a:t>
                  </a:r>
                  <a:r>
                    <a:rPr lang="en-US" dirty="0"/>
                    <a:t> = FALSE &amp; dt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</m:oMath>
                  </a14:m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</a14:m>
                  <a:endParaRPr lang="en-US" dirty="0"/>
                </a:p>
                <a:p>
                  <a:pPr algn="ctr"/>
                  <a:r>
                    <a:rPr lang="en-US" dirty="0"/>
                    <a:t>/  dt :=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E140AAD7-431B-1244-8F4C-1A27A7E5CD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9914" y="2214302"/>
                  <a:ext cx="5711787" cy="1309439"/>
                </a:xfrm>
                <a:prstGeom prst="rect">
                  <a:avLst/>
                </a:prstGeom>
                <a:blipFill>
                  <a:blip r:embed="rId7"/>
                  <a:stretch>
                    <a:fillRect t="-2083"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F46861FF-D453-C349-AB2A-49C4BAB40FD6}"/>
                    </a:ext>
                  </a:extLst>
                </p:cNvPr>
                <p:cNvSpPr txBox="1"/>
                <p:nvPr/>
              </p:nvSpPr>
              <p:spPr>
                <a:xfrm>
                  <a:off x="3127402" y="578915"/>
                  <a:ext cx="5997387" cy="1309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i="1" dirty="0"/>
                    <a:t>Fire Triggered</a:t>
                  </a:r>
                </a:p>
                <a:p>
                  <a:pPr algn="ctr"/>
                  <a:r>
                    <a:rPr lang="en-US" i="1" dirty="0" err="1"/>
                    <a:t>FutureTriggeredTransitions</a:t>
                  </a:r>
                  <a:endParaRPr lang="en-US" i="1" dirty="0"/>
                </a:p>
                <a:p>
                  <a:pPr algn="ctr"/>
                  <a:r>
                    <a:rPr lang="en-US" dirty="0" err="1"/>
                    <a:t>uc</a:t>
                  </a:r>
                  <a:r>
                    <a:rPr lang="en-US" dirty="0"/>
                    <a:t> = FALSE &amp; dt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</m:oMath>
                  </a14:m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endParaRPr lang="en-US" dirty="0">
                    <a:ea typeface="Cambria Math" panose="02040503050406030204" pitchFamily="18" charset="0"/>
                  </a:endParaRPr>
                </a:p>
                <a:p>
                  <a:pPr algn="ctr"/>
                  <a:r>
                    <a:rPr lang="en-US" dirty="0"/>
                    <a:t>/ dt :=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r>
                    <a:rPr lang="en-US" dirty="0"/>
                    <a:t> &amp; iQ := </a:t>
                  </a:r>
                  <a:r>
                    <a:rPr lang="en-US" dirty="0" err="1"/>
                    <a:t>iQ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 </m:t>
                      </m:r>
                    </m:oMath>
                  </a14:m>
                  <a:r>
                    <a:rPr lang="en-US" dirty="0" err="1"/>
                    <a:t>raisedTriggers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F46861FF-D453-C349-AB2A-49C4BAB40F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7402" y="578915"/>
                  <a:ext cx="5997387" cy="1309439"/>
                </a:xfrm>
                <a:prstGeom prst="rect">
                  <a:avLst/>
                </a:prstGeom>
                <a:blipFill>
                  <a:blip r:embed="rId8"/>
                  <a:stretch>
                    <a:fillRect t="-2083"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2C50F20A-6C64-5340-82C6-B08C4A906684}"/>
                    </a:ext>
                  </a:extLst>
                </p:cNvPr>
                <p:cNvSpPr txBox="1"/>
                <p:nvPr/>
              </p:nvSpPr>
              <p:spPr>
                <a:xfrm>
                  <a:off x="9648883" y="2247174"/>
                  <a:ext cx="6930491" cy="1309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i="1" dirty="0"/>
                    <a:t>Fire Untriggered</a:t>
                  </a:r>
                </a:p>
                <a:p>
                  <a:pPr algn="ctr"/>
                  <a:r>
                    <a:rPr lang="en-US" i="1" dirty="0" err="1"/>
                    <a:t>fututeUntriggeredTransitionSet</a:t>
                  </a:r>
                  <a:endParaRPr lang="en-US" i="1" dirty="0"/>
                </a:p>
                <a:p>
                  <a:pPr algn="ctr"/>
                  <a:r>
                    <a:rPr lang="en-US" dirty="0" err="1"/>
                    <a:t>uc</a:t>
                  </a:r>
                  <a:r>
                    <a:rPr lang="en-US" dirty="0"/>
                    <a:t> = FALSE &amp; dt =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endParaRPr lang="en-US" dirty="0"/>
                </a:p>
                <a:p>
                  <a:pPr algn="ctr"/>
                  <a:r>
                    <a:rPr lang="en-US" dirty="0"/>
                    <a:t>/ </a:t>
                  </a:r>
                  <a:r>
                    <a:rPr lang="en-US" dirty="0" err="1"/>
                    <a:t>iQ</a:t>
                  </a:r>
                  <a:r>
                    <a:rPr lang="en-US" dirty="0"/>
                    <a:t> := </a:t>
                  </a:r>
                  <a:r>
                    <a:rPr lang="en-US" dirty="0" err="1"/>
                    <a:t>iQ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 err="1"/>
                    <a:t>raisedTriggers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2C50F20A-6C64-5340-82C6-B08C4A9066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8883" y="2247174"/>
                  <a:ext cx="6930491" cy="1309439"/>
                </a:xfrm>
                <a:prstGeom prst="rect">
                  <a:avLst/>
                </a:prstGeom>
                <a:blipFill>
                  <a:blip r:embed="rId9"/>
                  <a:stretch>
                    <a:fillRect t="-1042" b="-72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DAB51B5B-165F-6E4C-9C8E-1DB5E972A147}"/>
                    </a:ext>
                  </a:extLst>
                </p:cNvPr>
                <p:cNvSpPr txBox="1"/>
                <p:nvPr/>
              </p:nvSpPr>
              <p:spPr>
                <a:xfrm>
                  <a:off x="11214298" y="592008"/>
                  <a:ext cx="5052701" cy="7050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i="1" dirty="0"/>
                    <a:t>Initialisation</a:t>
                  </a:r>
                </a:p>
                <a:p>
                  <a:pPr algn="ctr"/>
                  <a:r>
                    <a:rPr lang="en-US" dirty="0"/>
                    <a:t>/ </a:t>
                  </a:r>
                  <a:r>
                    <a:rPr lang="en-US" dirty="0" err="1"/>
                    <a:t>uc</a:t>
                  </a:r>
                  <a:r>
                    <a:rPr lang="en-US" dirty="0"/>
                    <a:t> := FALSE &amp; dt :=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&amp; </a:t>
                  </a:r>
                  <a:r>
                    <a:rPr lang="en-US" dirty="0" err="1"/>
                    <a:t>iQ</a:t>
                  </a:r>
                  <a:r>
                    <a:rPr lang="en-US" dirty="0"/>
                    <a:t> :=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r>
                    <a:rPr lang="en-US" dirty="0"/>
                    <a:t> &amp; </a:t>
                  </a:r>
                  <a:r>
                    <a:rPr lang="en-US" dirty="0" err="1"/>
                    <a:t>eQ</a:t>
                  </a:r>
                  <a:r>
                    <a:rPr lang="en-US" dirty="0"/>
                    <a:t> :=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DAB51B5B-165F-6E4C-9C8E-1DB5E972A1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14298" y="592008"/>
                  <a:ext cx="5052701" cy="705083"/>
                </a:xfrm>
                <a:prstGeom prst="rect">
                  <a:avLst/>
                </a:prstGeom>
                <a:blipFill>
                  <a:blip r:embed="rId10"/>
                  <a:stretch>
                    <a:fillRect l="-615" t="-3846" b="-13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63922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1596</TotalTime>
  <Words>509</Words>
  <Application>Microsoft Macintosh PowerPoint</Application>
  <PresentationFormat>Widescreen</PresentationFormat>
  <Paragraphs>287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103</cp:revision>
  <dcterms:created xsi:type="dcterms:W3CDTF">2020-01-14T03:19:49Z</dcterms:created>
  <dcterms:modified xsi:type="dcterms:W3CDTF">2020-01-22T20:10:59Z</dcterms:modified>
</cp:coreProperties>
</file>