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737F-0677-7F4E-990F-93EBB0C57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47E7A-6A61-9B4E-BD27-AA351219B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5030-1E7F-9E45-8A29-6C9C03B2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98D1-3438-114B-9F30-D462D5071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7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3E1648-B88D-324C-9698-A3BF2B268B8F}"/>
              </a:ext>
            </a:extLst>
          </p:cNvPr>
          <p:cNvSpPr txBox="1"/>
          <p:nvPr/>
        </p:nvSpPr>
        <p:spPr>
          <a:xfrm>
            <a:off x="739259" y="1671295"/>
            <a:ext cx="6694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61DD6-2373-D449-AF0F-326CEDA59422}"/>
                  </a:ext>
                </a:extLst>
              </p:cNvPr>
              <p:cNvSpPr txBox="1"/>
              <p:nvPr/>
            </p:nvSpPr>
            <p:spPr>
              <a:xfrm>
                <a:off x="2440364" y="1512793"/>
                <a:ext cx="2494093" cy="6817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START</a:t>
                </a:r>
              </a:p>
              <a:p>
                <a:pPr algn="ctr"/>
                <a:r>
                  <a:rPr lang="en-US" dirty="0"/>
                  <a:t>entry: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𝑁𝐴𝑇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61DD6-2373-D449-AF0F-326CEDA59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364" y="1512793"/>
                <a:ext cx="2494093" cy="681790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926EDE4-F943-B64F-86F1-578572A4F3FD}"/>
              </a:ext>
            </a:extLst>
          </p:cNvPr>
          <p:cNvSpPr txBox="1"/>
          <p:nvPr/>
        </p:nvSpPr>
        <p:spPr>
          <a:xfrm>
            <a:off x="739258" y="2838782"/>
            <a:ext cx="10591887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OPERATIONAL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EB38D5-2291-1547-9012-BCB518635217}"/>
                  </a:ext>
                </a:extLst>
              </p:cNvPr>
              <p:cNvSpPr txBox="1"/>
              <p:nvPr/>
            </p:nvSpPr>
            <p:spPr>
              <a:xfrm>
                <a:off x="1089363" y="3207941"/>
                <a:ext cx="3243738" cy="95878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TAKEOFF</a:t>
                </a:r>
              </a:p>
              <a:p>
                <a:pPr algn="ctr"/>
                <a:r>
                  <a:rPr lang="en-US" dirty="0"/>
                  <a:t>entry: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𝑆𝑡𝑎𝑟𝑡𝑃𝑜𝑠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𝑔𝑒𝑡𝐺𝑃𝑆</m:t>
                        </m:r>
                      </m:e>
                    </m:acc>
                  </m:oMath>
                </a14:m>
                <a:endParaRPr lang="en-US" b="0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EB38D5-2291-1547-9012-BCB51863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63" y="3207941"/>
                <a:ext cx="3243738" cy="958789"/>
              </a:xfrm>
              <a:prstGeom prst="rect">
                <a:avLst/>
              </a:prstGeom>
              <a:blipFill>
                <a:blip r:embed="rId3"/>
                <a:stretch>
                  <a:fillRect t="-259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CEB3438-064E-524A-B7C2-6DA51B6A22F3}"/>
              </a:ext>
            </a:extLst>
          </p:cNvPr>
          <p:cNvSpPr txBox="1"/>
          <p:nvPr/>
        </p:nvSpPr>
        <p:spPr>
          <a:xfrm>
            <a:off x="5371360" y="3502669"/>
            <a:ext cx="66941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F9CA6-1997-5D4A-8DC2-9078642DC892}"/>
              </a:ext>
            </a:extLst>
          </p:cNvPr>
          <p:cNvSpPr txBox="1"/>
          <p:nvPr/>
        </p:nvSpPr>
        <p:spPr>
          <a:xfrm>
            <a:off x="7106507" y="3502669"/>
            <a:ext cx="153086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DESCEND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765019-0C73-4B4A-9B43-99196B286F16}"/>
              </a:ext>
            </a:extLst>
          </p:cNvPr>
          <p:cNvSpPr txBox="1"/>
          <p:nvPr/>
        </p:nvSpPr>
        <p:spPr>
          <a:xfrm>
            <a:off x="9526987" y="3502669"/>
            <a:ext cx="11337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D3ACA-0A76-1D49-B273-FFE45C11FA3A}"/>
              </a:ext>
            </a:extLst>
          </p:cNvPr>
          <p:cNvSpPr txBox="1"/>
          <p:nvPr/>
        </p:nvSpPr>
        <p:spPr>
          <a:xfrm>
            <a:off x="9304563" y="1569632"/>
            <a:ext cx="157862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SHUTDOWN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CADF2-A0BF-4D4D-923E-05197B190A5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408673" y="1853688"/>
            <a:ext cx="1031691" cy="22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1A67139-0964-1440-BA2E-97BD872C16AE}"/>
              </a:ext>
            </a:extLst>
          </p:cNvPr>
          <p:cNvSpPr/>
          <p:nvPr/>
        </p:nvSpPr>
        <p:spPr>
          <a:xfrm>
            <a:off x="105410" y="1754298"/>
            <a:ext cx="198780" cy="1987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AC610E-F278-A84B-B0DC-2BF0A198DBA4}"/>
              </a:ext>
            </a:extLst>
          </p:cNvPr>
          <p:cNvCxnSpPr>
            <a:cxnSpLocks/>
            <a:stCxn id="13" idx="6"/>
            <a:endCxn id="2" idx="1"/>
          </p:cNvCxnSpPr>
          <p:nvPr/>
        </p:nvCxnSpPr>
        <p:spPr>
          <a:xfrm>
            <a:off x="304190" y="1853688"/>
            <a:ext cx="435069" cy="2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AB7A610-CA3C-F346-91F1-F7E568C51747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4934457" y="1853688"/>
            <a:ext cx="1100745" cy="9850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B7426B3-9731-BA40-A19F-39BC6136E252}"/>
              </a:ext>
            </a:extLst>
          </p:cNvPr>
          <p:cNvSpPr/>
          <p:nvPr/>
        </p:nvSpPr>
        <p:spPr>
          <a:xfrm>
            <a:off x="2014158" y="2886901"/>
            <a:ext cx="198780" cy="1987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F31FB133-96D2-2D43-A3C8-C7CEFB228803}"/>
              </a:ext>
            </a:extLst>
          </p:cNvPr>
          <p:cNvCxnSpPr>
            <a:stCxn id="34" idx="6"/>
            <a:endCxn id="4" idx="0"/>
          </p:cNvCxnSpPr>
          <p:nvPr/>
        </p:nvCxnSpPr>
        <p:spPr>
          <a:xfrm>
            <a:off x="2212938" y="2986291"/>
            <a:ext cx="498294" cy="221650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71613A6-CB48-B846-9F4B-8D4EE8C7EA91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4333101" y="3687335"/>
            <a:ext cx="103825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29C08F-768D-D746-B60E-16E736FD06C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040774" y="3687335"/>
            <a:ext cx="10657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AB5DF4-C3CF-494F-867B-44E912C644C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637374" y="3687335"/>
            <a:ext cx="889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A4A05F-FAD9-5F41-81CA-11ED2EEAFA22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10093874" y="1938964"/>
            <a:ext cx="0" cy="1563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06D2C459-03EE-D245-9C9D-E2E8DE37917D}"/>
              </a:ext>
            </a:extLst>
          </p:cNvPr>
          <p:cNvCxnSpPr>
            <a:stCxn id="8" idx="2"/>
            <a:endCxn id="5" idx="2"/>
          </p:cNvCxnSpPr>
          <p:nvPr/>
        </p:nvCxnSpPr>
        <p:spPr>
          <a:xfrm rot="5400000">
            <a:off x="7842484" y="2064719"/>
            <a:ext cx="444109" cy="4058672"/>
          </a:xfrm>
          <a:prstGeom prst="bentConnector3">
            <a:avLst>
              <a:gd name="adj1" fmla="val 2015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477F5FC8-E5D3-6546-BE50-47FAAB983837}"/>
              </a:ext>
            </a:extLst>
          </p:cNvPr>
          <p:cNvCxnSpPr>
            <a:stCxn id="9" idx="0"/>
            <a:endCxn id="2" idx="0"/>
          </p:cNvCxnSpPr>
          <p:nvPr/>
        </p:nvCxnSpPr>
        <p:spPr>
          <a:xfrm rot="16200000" flipH="1" flipV="1">
            <a:off x="5533088" y="-2889491"/>
            <a:ext cx="101663" cy="9019908"/>
          </a:xfrm>
          <a:prstGeom prst="bentConnector3">
            <a:avLst>
              <a:gd name="adj1" fmla="val -41933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6891D6B-692C-0540-BAB2-D3FD072CA3BF}"/>
              </a:ext>
            </a:extLst>
          </p:cNvPr>
          <p:cNvSpPr txBox="1"/>
          <p:nvPr/>
        </p:nvSpPr>
        <p:spPr>
          <a:xfrm>
            <a:off x="4527636" y="3318003"/>
            <a:ext cx="644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toFly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3C5189-0185-BB48-80C8-FC9CAF495146}"/>
              </a:ext>
            </a:extLst>
          </p:cNvPr>
          <p:cNvSpPr txBox="1"/>
          <p:nvPr/>
        </p:nvSpPr>
        <p:spPr>
          <a:xfrm>
            <a:off x="6142880" y="3318003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toLand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3C9893-1255-184A-8AD8-265BBEA912F2}"/>
              </a:ext>
            </a:extLst>
          </p:cNvPr>
          <p:cNvSpPr txBox="1"/>
          <p:nvPr/>
        </p:nvSpPr>
        <p:spPr>
          <a:xfrm>
            <a:off x="8690106" y="331800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landed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9B3175-7591-0949-8573-BC34135BC9D3}"/>
              </a:ext>
            </a:extLst>
          </p:cNvPr>
          <p:cNvSpPr txBox="1"/>
          <p:nvPr/>
        </p:nvSpPr>
        <p:spPr>
          <a:xfrm>
            <a:off x="5067785" y="1484357"/>
            <a:ext cx="105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toTakeoff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72BBD5-8903-1B43-899E-4774419F01D5}"/>
              </a:ext>
            </a:extLst>
          </p:cNvPr>
          <p:cNvSpPr txBox="1"/>
          <p:nvPr/>
        </p:nvSpPr>
        <p:spPr>
          <a:xfrm>
            <a:off x="1685226" y="151279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79BFC0-FB5E-1942-A338-ED68D6C0C5AC}"/>
              </a:ext>
            </a:extLst>
          </p:cNvPr>
          <p:cNvSpPr txBox="1"/>
          <p:nvPr/>
        </p:nvSpPr>
        <p:spPr>
          <a:xfrm>
            <a:off x="10100473" y="2444921"/>
            <a:ext cx="4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A0A30-985D-3045-86B1-A306AE9D22AD}"/>
              </a:ext>
            </a:extLst>
          </p:cNvPr>
          <p:cNvSpPr txBox="1"/>
          <p:nvPr/>
        </p:nvSpPr>
        <p:spPr>
          <a:xfrm>
            <a:off x="10100473" y="4376587"/>
            <a:ext cx="105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toTakeoff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2020-01-14T03:19:49Z</dcterms:created>
  <dcterms:modified xsi:type="dcterms:W3CDTF">2020-01-14T21:59:50Z</dcterms:modified>
</cp:coreProperties>
</file>