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07"/>
    <p:restoredTop sz="86439"/>
  </p:normalViewPr>
  <p:slideViewPr>
    <p:cSldViewPr snapToGrid="0" snapToObjects="1">
      <p:cViewPr varScale="1">
        <p:scale>
          <a:sx n="203" d="100"/>
          <a:sy n="203" d="100"/>
        </p:scale>
        <p:origin x="2992" y="-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4606A-B61D-D347-B748-EF32FB610A1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659E-A600-B343-BD06-BDB38718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1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4BF051B-DD2A-394C-AB33-89A0FAA8787D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377262" y="1798219"/>
            <a:chExt cx="10617134" cy="342086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49142C1-F0D4-634A-80A2-68BE16AC6B04}"/>
                </a:ext>
              </a:extLst>
            </p:cNvPr>
            <p:cNvGrpSpPr/>
            <p:nvPr/>
          </p:nvGrpSpPr>
          <p:grpSpPr>
            <a:xfrm>
              <a:off x="377262" y="1798219"/>
              <a:ext cx="10617134" cy="3420863"/>
              <a:chOff x="266051" y="1484357"/>
              <a:chExt cx="10617134" cy="342086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39259" y="1671295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754"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39259" y="2838782"/>
                <a:ext cx="10140956" cy="14773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28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371360" y="350266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106507" y="350266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526987" y="350266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304563" y="1569632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08673" y="1853688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266051" y="175429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464831" y="1853688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34457" y="1853688"/>
                <a:ext cx="875280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014158" y="288690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stCxn id="34" idx="6"/>
                <a:endCxn id="4" idx="0"/>
              </p:cNvCxnSpPr>
              <p:nvPr/>
            </p:nvCxnSpPr>
            <p:spPr>
              <a:xfrm>
                <a:off x="2212938" y="2986291"/>
                <a:ext cx="498294" cy="221650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71613A6-CB48-B846-9F4B-8D4EE8C7EA91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4333101" y="3687335"/>
                <a:ext cx="10382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040774" y="368733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637374" y="3687335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093874" y="1938964"/>
                <a:ext cx="0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729752" y="1951987"/>
                <a:ext cx="444109" cy="4284137"/>
              </a:xfrm>
              <a:prstGeom prst="bentConnector3">
                <a:avLst>
                  <a:gd name="adj1" fmla="val 15147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533088" y="-2889491"/>
                <a:ext cx="101663" cy="9019908"/>
              </a:xfrm>
              <a:prstGeom prst="bentConnector3">
                <a:avLst>
                  <a:gd name="adj1" fmla="val -41933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4527636" y="3318003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142880" y="331800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690106" y="331800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067785" y="1484357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685226" y="1512793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100473" y="2444921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864797" y="4535888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</p:grp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47D5F9DF-93BC-AA41-8CD1-FECF39E1BAB6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444311" y="4185863"/>
              <a:ext cx="3538841" cy="251606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B61759-4B03-5246-845E-42A84A4FEC5B}"/>
                </a:ext>
              </a:extLst>
            </p:cNvPr>
            <p:cNvSpPr txBox="1"/>
            <p:nvPr/>
          </p:nvSpPr>
          <p:spPr>
            <a:xfrm>
              <a:off x="4624899" y="409386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A111B4-C454-D445-98F2-9CEC76BB027B}"/>
              </a:ext>
            </a:extLst>
          </p:cNvPr>
          <p:cNvGrpSpPr/>
          <p:nvPr/>
        </p:nvGrpSpPr>
        <p:grpSpPr>
          <a:xfrm>
            <a:off x="433735" y="710824"/>
            <a:ext cx="11176246" cy="4333609"/>
            <a:chOff x="433735" y="710824"/>
            <a:chExt cx="11176246" cy="433360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C95966-E469-8E4F-9154-187487E7A212}"/>
                </a:ext>
              </a:extLst>
            </p:cNvPr>
            <p:cNvGrpSpPr/>
            <p:nvPr/>
          </p:nvGrpSpPr>
          <p:grpSpPr>
            <a:xfrm>
              <a:off x="433735" y="710824"/>
              <a:ext cx="11176246" cy="4333609"/>
              <a:chOff x="433735" y="710824"/>
              <a:chExt cx="11176246" cy="433360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897762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526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58658" y="2065249"/>
                <a:ext cx="10851323" cy="25853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sz="110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3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699685" y="2729136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434832" y="2729136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855312" y="2729136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645245" y="796099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1080155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9807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1080155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1080155"/>
                <a:ext cx="1082179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812034" y="2108763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3010814" y="2208153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369099" y="2913802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965699" y="2913802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422199" y="1165431"/>
                <a:ext cx="12357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527208" y="1755581"/>
                <a:ext cx="1552104" cy="4237879"/>
              </a:xfrm>
              <a:prstGeom prst="bentConnector3">
                <a:avLst>
                  <a:gd name="adj1" fmla="val 12379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787271" y="-3749523"/>
                <a:ext cx="101663" cy="91929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5305299" y="3519817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434131" y="2544470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981357" y="2544470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235469" y="710824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73926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428798" y="1671388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712063" y="4675101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5266464" y="3098468"/>
                <a:ext cx="767928" cy="46511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1247623" y="3437045"/>
                <a:ext cx="9889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3595149" y="3858728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1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969BF358-70DF-D047-883E-6779FDF889A2}"/>
                  </a:ext>
                </a:extLst>
              </p:cNvPr>
              <p:cNvCxnSpPr>
                <a:cxnSpLocks/>
                <a:stCxn id="40" idx="3"/>
                <a:endCxn id="42" idx="0"/>
              </p:cNvCxnSpPr>
              <p:nvPr/>
            </p:nvCxnSpPr>
            <p:spPr>
              <a:xfrm>
                <a:off x="2236568" y="3621711"/>
                <a:ext cx="1874042" cy="23701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1274452" y="303446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6BDCDD9F-91BF-0648-B936-4FA73FACFAA3}"/>
                  </a:ext>
                </a:extLst>
              </p:cNvPr>
              <p:cNvCxnSpPr>
                <a:cxnSpLocks/>
                <a:stCxn id="49" idx="6"/>
                <a:endCxn id="40" idx="0"/>
              </p:cNvCxnSpPr>
              <p:nvPr/>
            </p:nvCxnSpPr>
            <p:spPr>
              <a:xfrm>
                <a:off x="1473232" y="3133858"/>
                <a:ext cx="268864" cy="303187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35A4AE3-D8A7-6240-BF75-D26C70906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9680" y="3105696"/>
              <a:ext cx="2888920" cy="1005815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62C315-C638-FF47-AF0C-82DDC245F1B1}"/>
                </a:ext>
              </a:extLst>
            </p:cNvPr>
            <p:cNvSpPr txBox="1"/>
            <p:nvPr/>
          </p:nvSpPr>
          <p:spPr>
            <a:xfrm>
              <a:off x="6434131" y="3740219"/>
              <a:ext cx="83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2E6F770-0926-8041-8EFB-153887562147}"/>
              </a:ext>
            </a:extLst>
          </p:cNvPr>
          <p:cNvGrpSpPr/>
          <p:nvPr/>
        </p:nvGrpSpPr>
        <p:grpSpPr>
          <a:xfrm>
            <a:off x="313661" y="366020"/>
            <a:ext cx="11564678" cy="6314495"/>
            <a:chOff x="313661" y="366020"/>
            <a:chExt cx="11564678" cy="63144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373040" y="1231180"/>
              <a:ext cx="11505299" cy="5078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AE5958-6B21-E44E-9E29-96D790B2CFD8}"/>
                </a:ext>
              </a:extLst>
            </p:cNvPr>
            <p:cNvSpPr/>
            <p:nvPr/>
          </p:nvSpPr>
          <p:spPr>
            <a:xfrm>
              <a:off x="380912" y="1539023"/>
              <a:ext cx="11497425" cy="4769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86869" y="563793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1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208908" y="234573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6944055" y="234573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685817" y="234573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463392" y="462130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56283" y="746186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313661" y="64679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512441" y="746186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82067" y="746186"/>
              <a:ext cx="1143623" cy="4849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321257" y="172536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2520037" y="1824756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878322" y="253040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474922" y="2530405"/>
              <a:ext cx="1210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252703" y="831462"/>
              <a:ext cx="1" cy="1514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6391986" y="2448775"/>
              <a:ext cx="3594422" cy="4127014"/>
            </a:xfrm>
            <a:prstGeom prst="bentConnector3">
              <a:avLst>
                <a:gd name="adj1" fmla="val 11002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cxnSpLocks/>
              <a:stCxn id="9" idx="0"/>
              <a:endCxn id="2" idx="0"/>
            </p:cNvCxnSpPr>
            <p:nvPr/>
          </p:nvCxnSpPr>
          <p:spPr>
            <a:xfrm rot="16200000" flipH="1" flipV="1">
              <a:off x="5636308" y="-4052603"/>
              <a:ext cx="101663" cy="9131127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/>
                <p:nvPr/>
              </p:nvSpPr>
              <p:spPr>
                <a:xfrm>
                  <a:off x="4766397" y="3063678"/>
                  <a:ext cx="21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toFly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397" y="3063678"/>
                  <a:ext cx="21976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49" t="-3333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5943354" y="216107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490580" y="216107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/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66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732836" y="40529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293216" y="877909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/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439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4775687" y="2715071"/>
              <a:ext cx="767928" cy="3231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756846" y="3044856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104372" y="3466539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1745791" y="3229522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783675" y="2642279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982455" y="2741669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F701E3-0AA1-D24C-ADC9-7DA67A37A43A}"/>
                </a:ext>
              </a:extLst>
            </p:cNvPr>
            <p:cNvCxnSpPr>
              <a:cxnSpLocks/>
            </p:cNvCxnSpPr>
            <p:nvPr/>
          </p:nvCxnSpPr>
          <p:spPr>
            <a:xfrm>
              <a:off x="373038" y="4207212"/>
              <a:ext cx="1150529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5C2E3-80DC-7947-B73C-A7F013FEDF56}"/>
                </a:ext>
              </a:extLst>
            </p:cNvPr>
            <p:cNvSpPr txBox="1"/>
            <p:nvPr/>
          </p:nvSpPr>
          <p:spPr>
            <a:xfrm>
              <a:off x="5125816" y="1591020"/>
              <a:ext cx="11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A3DF6-D160-A347-BD91-5886A01695D5}"/>
                </a:ext>
              </a:extLst>
            </p:cNvPr>
            <p:cNvSpPr txBox="1"/>
            <p:nvPr/>
          </p:nvSpPr>
          <p:spPr>
            <a:xfrm>
              <a:off x="4939082" y="4203170"/>
              <a:ext cx="198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354ACE-21E9-1243-82AF-EAA33923B765}"/>
                </a:ext>
              </a:extLst>
            </p:cNvPr>
            <p:cNvSpPr/>
            <p:nvPr/>
          </p:nvSpPr>
          <p:spPr>
            <a:xfrm>
              <a:off x="1535188" y="520348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3F545C-4D0C-9248-BC97-552F68A827F6}"/>
                </a:ext>
              </a:extLst>
            </p:cNvPr>
            <p:cNvSpPr txBox="1"/>
            <p:nvPr/>
          </p:nvSpPr>
          <p:spPr>
            <a:xfrm>
              <a:off x="2216854" y="4509878"/>
              <a:ext cx="7313536" cy="16004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sz="8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FD89B-DCD3-3F4A-B2B1-0DC27047DBEA}"/>
                </a:ext>
              </a:extLst>
            </p:cNvPr>
            <p:cNvSpPr txBox="1"/>
            <p:nvPr/>
          </p:nvSpPr>
          <p:spPr>
            <a:xfrm>
              <a:off x="2806611" y="5169970"/>
              <a:ext cx="171178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C9F0C7-365D-7E45-B4F9-DD433EC323B6}"/>
                </a:ext>
              </a:extLst>
            </p:cNvPr>
            <p:cNvSpPr txBox="1"/>
            <p:nvPr/>
          </p:nvSpPr>
          <p:spPr>
            <a:xfrm>
              <a:off x="7573286" y="5169970"/>
              <a:ext cx="1830115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BATTERYLOW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89321-1EA2-FB49-860F-F30578156EF3}"/>
                </a:ext>
              </a:extLst>
            </p:cNvPr>
            <p:cNvCxnSpPr>
              <a:cxnSpLocks/>
              <a:stCxn id="46" idx="6"/>
              <a:endCxn id="53" idx="1"/>
            </p:cNvCxnSpPr>
            <p:nvPr/>
          </p:nvCxnSpPr>
          <p:spPr>
            <a:xfrm>
              <a:off x="1733968" y="5302871"/>
              <a:ext cx="482886" cy="7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94A85D-FB75-2045-9C75-E82F8BB15ABF}"/>
                </a:ext>
              </a:extLst>
            </p:cNvPr>
            <p:cNvSpPr/>
            <p:nvPr/>
          </p:nvSpPr>
          <p:spPr>
            <a:xfrm>
              <a:off x="2472438" y="491240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7237A0D8-360F-FF4E-9EFA-CA99056DA523}"/>
                </a:ext>
              </a:extLst>
            </p:cNvPr>
            <p:cNvCxnSpPr>
              <a:cxnSpLocks/>
              <a:stCxn id="55" idx="4"/>
              <a:endCxn id="47" idx="1"/>
            </p:cNvCxnSpPr>
            <p:nvPr/>
          </p:nvCxnSpPr>
          <p:spPr>
            <a:xfrm rot="16200000" flipH="1">
              <a:off x="2567493" y="5115517"/>
              <a:ext cx="243453" cy="234783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F36CC38-E8C7-4441-B802-6A8239A0EC64}"/>
                </a:ext>
              </a:extLst>
            </p:cNvPr>
            <p:cNvCxnSpPr>
              <a:cxnSpLocks/>
              <a:stCxn id="47" idx="0"/>
              <a:endCxn id="47" idx="3"/>
            </p:cNvCxnSpPr>
            <p:nvPr/>
          </p:nvCxnSpPr>
          <p:spPr>
            <a:xfrm rot="16200000" flipH="1">
              <a:off x="3998115" y="4834358"/>
              <a:ext cx="184666" cy="855891"/>
            </a:xfrm>
            <a:prstGeom prst="curvedConnector4">
              <a:avLst>
                <a:gd name="adj1" fmla="val -123791"/>
                <a:gd name="adj2" fmla="val 1267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76286AA2-A0C9-4848-8908-E05A0795A380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6200000" flipH="1">
              <a:off x="6075423" y="3126381"/>
              <a:ext cx="12700" cy="482584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/>
                <p:nvPr/>
              </p:nvSpPr>
              <p:spPr>
                <a:xfrm>
                  <a:off x="4661153" y="4768456"/>
                  <a:ext cx="32882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decreaseCharge &amp;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153" y="4768456"/>
                  <a:ext cx="3288271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769" t="-192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/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toLand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8EB92D64-44EE-4B4F-80F6-EACE05BB697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766395" y="2715071"/>
            <a:ext cx="2943094" cy="1054037"/>
          </a:xfrm>
          <a:prstGeom prst="bentConnector2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025CB8B-D606-3243-894C-CC0D3C012CBA}"/>
              </a:ext>
            </a:extLst>
          </p:cNvPr>
          <p:cNvSpPr txBox="1"/>
          <p:nvPr/>
        </p:nvSpPr>
        <p:spPr>
          <a:xfrm>
            <a:off x="6845453" y="3418385"/>
            <a:ext cx="83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toLand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6416E-05E6-2549-9911-61AC71CB9225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91F248-525F-EF44-8467-5427F0AF1652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0C8548-2F9B-9847-AD63-830C6525FC68}"/>
              </a:ext>
            </a:extLst>
          </p:cNvPr>
          <p:cNvGrpSpPr>
            <a:grpSpLocks noChangeAspect="1"/>
          </p:cNvGrpSpPr>
          <p:nvPr/>
        </p:nvGrpSpPr>
        <p:grpSpPr>
          <a:xfrm>
            <a:off x="-3181087" y="-298074"/>
            <a:ext cx="16577182" cy="8592316"/>
            <a:chOff x="-3316582" y="-37460"/>
            <a:chExt cx="20322518" cy="937335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86168B-9B5B-8E4A-94C2-943BFE7C38F6}"/>
                </a:ext>
              </a:extLst>
            </p:cNvPr>
            <p:cNvSpPr txBox="1"/>
            <p:nvPr/>
          </p:nvSpPr>
          <p:spPr>
            <a:xfrm>
              <a:off x="1103031" y="-37460"/>
              <a:ext cx="15902905" cy="46333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Firing Transitions</a:t>
              </a:r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1FA984-4077-6D4B-9E4F-F7ACBF2CCD98}"/>
                </a:ext>
              </a:extLst>
            </p:cNvPr>
            <p:cNvSpPr txBox="1"/>
            <p:nvPr/>
          </p:nvSpPr>
          <p:spPr>
            <a:xfrm>
              <a:off x="1450270" y="1146163"/>
              <a:ext cx="2068534" cy="281991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D3D35-1962-DB48-980A-68C922E31B52}"/>
                </a:ext>
              </a:extLst>
            </p:cNvPr>
            <p:cNvSpPr txBox="1"/>
            <p:nvPr/>
          </p:nvSpPr>
          <p:spPr>
            <a:xfrm>
              <a:off x="8650717" y="1146163"/>
              <a:ext cx="2277854" cy="3122508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UN-TRIGGERED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B28EA-4F8C-C440-BE47-FCE05F83E614}"/>
                </a:ext>
              </a:extLst>
            </p:cNvPr>
            <p:cNvSpPr/>
            <p:nvPr/>
          </p:nvSpPr>
          <p:spPr>
            <a:xfrm>
              <a:off x="12587788" y="709570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F36610D-0025-5943-A83A-85A24A7D0A88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rot="10800000" flipV="1">
              <a:off x="9789644" y="808960"/>
              <a:ext cx="2798143" cy="3372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848B8-CD59-624D-B64D-7CB349D600AB}"/>
                </a:ext>
              </a:extLst>
            </p:cNvPr>
            <p:cNvSpPr txBox="1"/>
            <p:nvPr/>
          </p:nvSpPr>
          <p:spPr>
            <a:xfrm>
              <a:off x="1382837" y="5787946"/>
              <a:ext cx="10053546" cy="100711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READY TO DE-QUEUE</a:t>
              </a:r>
            </a:p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AF5C87-65F1-124D-97DF-B2B622AC5F15}"/>
                </a:ext>
              </a:extLst>
            </p:cNvPr>
            <p:cNvCxnSpPr>
              <a:cxnSpLocks/>
            </p:cNvCxnSpPr>
            <p:nvPr/>
          </p:nvCxnSpPr>
          <p:spPr>
            <a:xfrm>
              <a:off x="3044731" y="3984054"/>
              <a:ext cx="0" cy="180507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98DBF2-1F14-AF41-9672-8B59C4BEC2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0125" y="3984054"/>
              <a:ext cx="0" cy="180389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9D293C-430E-024B-9BBB-F91C5001093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789644" y="4268671"/>
              <a:ext cx="0" cy="15192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43AE6D0-4FE5-8C48-B46C-2BC084BC9F8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1996877"/>
              <a:ext cx="51487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F7FAFD-D5D0-9642-9300-8980A87185D8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3505428"/>
              <a:ext cx="51319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906E22AA-B2EF-5746-BCB2-DB609B654DA4}"/>
                </a:ext>
              </a:extLst>
            </p:cNvPr>
            <p:cNvSpPr/>
            <p:nvPr/>
          </p:nvSpPr>
          <p:spPr>
            <a:xfrm rot="21410085">
              <a:off x="10446106" y="1610443"/>
              <a:ext cx="935447" cy="923331"/>
            </a:xfrm>
            <a:prstGeom prst="arc">
              <a:avLst>
                <a:gd name="adj1" fmla="val 16200000"/>
                <a:gd name="adj2" fmla="val 5550432"/>
              </a:avLst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/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i="1" dirty="0"/>
                    <a:t>Bold+Italic: Short Description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i="1" dirty="0"/>
                    <a:t>Italic: Event-B event name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ALL CAPS: STATE NAMES</a:t>
                  </a:r>
                </a:p>
                <a:p>
                  <a:r>
                    <a:rPr lang="en-US"/>
                    <a:t>Basis invariants: </a:t>
                  </a: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Event guards: P1 &amp; P2 / Event action: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Note: P1, P2 are predicates,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is a model variable, and / separates guards from actions</a:t>
                  </a: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blipFill>
                  <a:blip r:embed="rId3"/>
                  <a:stretch>
                    <a:fillRect l="-312" t="-5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/>
                <p:nvPr/>
              </p:nvSpPr>
              <p:spPr>
                <a:xfrm>
                  <a:off x="10673916" y="4267847"/>
                  <a:ext cx="3183426" cy="1309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i="1" dirty="0"/>
                    <a:t>Completion</a:t>
                  </a:r>
                </a:p>
                <a:p>
                  <a:pPr algn="ctr"/>
                  <a:r>
                    <a:rPr lang="en-US" i="1" dirty="0" err="1"/>
                    <a:t>NoUntriggeredTransitions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TRUE</a:t>
                  </a: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3916" y="4267847"/>
                  <a:ext cx="3183426" cy="1309439"/>
                </a:xfrm>
                <a:prstGeom prst="rect">
                  <a:avLst/>
                </a:prstGeom>
                <a:blipFill>
                  <a:blip r:embed="rId4"/>
                  <a:stretch>
                    <a:fillRect l="-1463" t="-1042" r="-976" b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/>
                <p:nvPr/>
              </p:nvSpPr>
              <p:spPr>
                <a:xfrm>
                  <a:off x="2713402" y="4239187"/>
                  <a:ext cx="5876839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Internal Trigger </a:t>
                  </a:r>
                  <a:r>
                    <a:rPr lang="en-US" b="1" i="1" dirty="0" err="1"/>
                    <a:t>iQ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dequeueInternalTriggered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TRUE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iQ</a:t>
                  </a:r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402" y="4239187"/>
                  <a:ext cx="5876839" cy="1309439"/>
                </a:xfrm>
                <a:prstGeom prst="rect">
                  <a:avLst/>
                </a:prstGeom>
                <a:blipFill>
                  <a:blip r:embed="rId5"/>
                  <a:stretch>
                    <a:fillRect t="-1042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/>
                <p:nvPr/>
              </p:nvSpPr>
              <p:spPr>
                <a:xfrm>
                  <a:off x="-3316582" y="4243414"/>
                  <a:ext cx="5607213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External Trigger </a:t>
                  </a:r>
                  <a:r>
                    <a:rPr lang="en-US" b="1" i="1" dirty="0" err="1"/>
                    <a:t>eQ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dequeueExternalTriggered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TRUE &amp; dt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</a:t>
                  </a:r>
                  <a:r>
                    <a:rPr lang="en-US" dirty="0" err="1"/>
                    <a:t>iQ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dirty="0"/>
                    <a:t> eQ</a:t>
                  </a: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6582" y="4243414"/>
                  <a:ext cx="5607213" cy="1309439"/>
                </a:xfrm>
                <a:prstGeom prst="rect">
                  <a:avLst/>
                </a:prstGeom>
                <a:blipFill>
                  <a:blip r:embed="rId6"/>
                  <a:stretch>
                    <a:fillRect t="-2105" b="-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/>
                <p:nvPr/>
              </p:nvSpPr>
              <p:spPr>
                <a:xfrm>
                  <a:off x="3119914" y="2214302"/>
                  <a:ext cx="5711787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No Triggered Enable</a:t>
                  </a:r>
                </a:p>
                <a:p>
                  <a:pPr algn="ctr"/>
                  <a:r>
                    <a:rPr lang="en-US" i="1" dirty="0" err="1"/>
                    <a:t>NoTriggeredTransitionsEnable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 dt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914" y="2214302"/>
                  <a:ext cx="5711787" cy="1309439"/>
                </a:xfrm>
                <a:prstGeom prst="rect">
                  <a:avLst/>
                </a:prstGeom>
                <a:blipFill>
                  <a:blip r:embed="rId7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/>
                <p:nvPr/>
              </p:nvSpPr>
              <p:spPr>
                <a:xfrm>
                  <a:off x="3127402" y="578915"/>
                  <a:ext cx="5997387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Triggered</a:t>
                  </a:r>
                </a:p>
                <a:p>
                  <a:pPr algn="ctr"/>
                  <a:r>
                    <a:rPr lang="en-US" i="1" dirty="0" err="1"/>
                    <a:t>FutureTriggeredTransitions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/ dt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iQ := </a:t>
                  </a:r>
                  <a:r>
                    <a:rPr lang="en-US" dirty="0" err="1"/>
                    <a:t>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</m:oMath>
                  </a14:m>
                  <a:r>
                    <a:rPr lang="en-US" dirty="0" err="1"/>
                    <a:t>raisedTriggers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02" y="578915"/>
                  <a:ext cx="5997387" cy="1309439"/>
                </a:xfrm>
                <a:prstGeom prst="rect">
                  <a:avLst/>
                </a:prstGeom>
                <a:blipFill>
                  <a:blip r:embed="rId8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/>
                <p:nvPr/>
              </p:nvSpPr>
              <p:spPr>
                <a:xfrm>
                  <a:off x="9648883" y="2247174"/>
                  <a:ext cx="6930491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Untriggered</a:t>
                  </a:r>
                </a:p>
                <a:p>
                  <a:pPr algn="ctr"/>
                  <a:r>
                    <a:rPr lang="en-US" i="1" dirty="0" err="1"/>
                    <a:t>fututeUntriggeredTransitionSet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iQ</a:t>
                  </a:r>
                  <a:r>
                    <a:rPr lang="en-US" dirty="0"/>
                    <a:t> := </a:t>
                  </a:r>
                  <a:r>
                    <a:rPr lang="en-US" dirty="0" err="1"/>
                    <a:t>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 err="1"/>
                    <a:t>raisedTriggers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883" y="2247174"/>
                  <a:ext cx="6930491" cy="1309439"/>
                </a:xfrm>
                <a:prstGeom prst="rect">
                  <a:avLst/>
                </a:prstGeom>
                <a:blipFill>
                  <a:blip r:embed="rId9"/>
                  <a:stretch>
                    <a:fillRect t="-1042" b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/>
                <p:nvPr/>
              </p:nvSpPr>
              <p:spPr>
                <a:xfrm>
                  <a:off x="11214298" y="592008"/>
                  <a:ext cx="5052701" cy="705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/>
                    <a:t>Initialisation</a:t>
                  </a:r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&amp; </a:t>
                  </a:r>
                  <a:r>
                    <a:rPr lang="en-US" dirty="0" err="1"/>
                    <a:t>iQ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</a:t>
                  </a:r>
                  <a:r>
                    <a:rPr lang="en-US" dirty="0" err="1"/>
                    <a:t>eQ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4298" y="592008"/>
                  <a:ext cx="5052701" cy="705083"/>
                </a:xfrm>
                <a:prstGeom prst="rect">
                  <a:avLst/>
                </a:prstGeom>
                <a:blipFill>
                  <a:blip r:embed="rId10"/>
                  <a:stretch>
                    <a:fillRect l="-615"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392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509</Words>
  <Application>Microsoft Macintosh PowerPoint</Application>
  <PresentationFormat>Widescreen</PresentationFormat>
  <Paragraphs>287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100</cp:revision>
  <dcterms:created xsi:type="dcterms:W3CDTF">2020-01-14T03:19:49Z</dcterms:created>
  <dcterms:modified xsi:type="dcterms:W3CDTF">2020-01-22T17:58:11Z</dcterms:modified>
</cp:coreProperties>
</file>