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972967"/>
            <a:chOff x="433735" y="710824"/>
            <a:chExt cx="11176246" cy="49729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31393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26207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2620782"/>
                </a:xfrm>
                <a:prstGeom prst="rect">
                  <a:avLst/>
                </a:prstGeom>
                <a:blipFill>
                  <a:blip r:embed="rId3"/>
                  <a:stretch>
                    <a:fillRect t="-478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250209" y="2032580"/>
              <a:ext cx="2106102" cy="4237879"/>
            </a:xfrm>
            <a:prstGeom prst="bentConnector3">
              <a:avLst>
                <a:gd name="adj1" fmla="val 12024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739228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33937" y="5314459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560133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981816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345367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345367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744799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15755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256946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82EE5B4-4BA3-2442-8939-B1767DE5E202}"/>
              </a:ext>
            </a:extLst>
          </p:cNvPr>
          <p:cNvGrpSpPr/>
          <p:nvPr/>
        </p:nvGrpSpPr>
        <p:grpSpPr>
          <a:xfrm>
            <a:off x="433735" y="267500"/>
            <a:ext cx="11564678" cy="6991497"/>
            <a:chOff x="433735" y="267500"/>
            <a:chExt cx="11564678" cy="69914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493114" y="1132660"/>
              <a:ext cx="11505299" cy="56323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493112" y="1442025"/>
              <a:ext cx="11505299" cy="53229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46527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blipFill>
                  <a:blip r:embed="rId3"/>
                  <a:stretch>
                    <a:fillRect t="-478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28982" y="224721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064129" y="224721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05891" y="224721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583466" y="36361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64766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54827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64766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64766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441331" y="162684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640111" y="172623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98396" y="243188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594996" y="243188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372777" y="73294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235061" y="2627254"/>
              <a:ext cx="4148420" cy="4127014"/>
            </a:xfrm>
            <a:prstGeom prst="bentConnector3">
              <a:avLst>
                <a:gd name="adj1" fmla="val 11087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56382" y="-415112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4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063428" y="206255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10654" y="206255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56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3067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13290" y="77938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32"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895761" y="2616551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876920" y="307821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224446" y="349989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865865" y="326288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903749" y="267563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102529" y="277502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4D6DF5-C7E1-B641-B7DD-E93C23E41576}"/>
                </a:ext>
              </a:extLst>
            </p:cNvPr>
            <p:cNvCxnSpPr/>
            <p:nvPr/>
          </p:nvCxnSpPr>
          <p:spPr>
            <a:xfrm>
              <a:off x="493113" y="1442025"/>
              <a:ext cx="1085132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493112" y="4662604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245890" y="149250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5082689" y="4651293"/>
              <a:ext cx="146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655262" y="56676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336928" y="4974062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926685" y="5634154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693360" y="5634154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854042" y="5767055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592512" y="5376587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687567" y="5579701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4118189" y="5298542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195497" y="3590565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154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141</Words>
  <Application>Microsoft Macintosh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2020-01-14T03:19:49Z</dcterms:created>
  <dcterms:modified xsi:type="dcterms:W3CDTF">2020-01-14T23:45:05Z</dcterms:modified>
</cp:coreProperties>
</file>