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18"/>
    <p:restoredTop sz="94694"/>
  </p:normalViewPr>
  <p:slideViewPr>
    <p:cSldViewPr snapToGrid="0" snapToObjects="1">
      <p:cViewPr>
        <p:scale>
          <a:sx n="136" d="100"/>
          <a:sy n="136" d="100"/>
        </p:scale>
        <p:origin x="568" y="1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049142C1-F0D4-634A-80A2-68BE16AC6B04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266051" y="1484357"/>
            <a:chExt cx="10617134" cy="342086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39259" y="1671295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0364" y="1512793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39259" y="2838782"/>
              <a:ext cx="10140956" cy="147732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363" y="3207941"/>
                  <a:ext cx="3243738" cy="958789"/>
                </a:xfrm>
                <a:prstGeom prst="rect">
                  <a:avLst/>
                </a:prstGeom>
                <a:blipFill>
                  <a:blip r:embed="rId3"/>
                  <a:stretch>
                    <a:fillRect t="-128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371360" y="350266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106507" y="350266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526987" y="350266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304563" y="1569632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08673" y="1853688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266051" y="175429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464831" y="1853688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34457" y="1853688"/>
              <a:ext cx="875280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014158" y="288690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stCxn id="34" idx="6"/>
              <a:endCxn id="4" idx="0"/>
            </p:cNvCxnSpPr>
            <p:nvPr/>
          </p:nvCxnSpPr>
          <p:spPr>
            <a:xfrm>
              <a:off x="2212938" y="2986291"/>
              <a:ext cx="498294" cy="221650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A71613A6-CB48-B846-9F4B-8D4EE8C7EA91}"/>
                </a:ext>
              </a:extLst>
            </p:cNvPr>
            <p:cNvCxnSpPr>
              <a:stCxn id="4" idx="3"/>
              <a:endCxn id="6" idx="1"/>
            </p:cNvCxnSpPr>
            <p:nvPr/>
          </p:nvCxnSpPr>
          <p:spPr>
            <a:xfrm flipV="1">
              <a:off x="4333101" y="3687335"/>
              <a:ext cx="103825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040774" y="368733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637374" y="3687335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093874" y="1938964"/>
              <a:ext cx="0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729752" y="1951987"/>
              <a:ext cx="444109" cy="4284137"/>
            </a:xfrm>
            <a:prstGeom prst="bentConnector3">
              <a:avLst>
                <a:gd name="adj1" fmla="val 15147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533088" y="-2889491"/>
              <a:ext cx="101663" cy="9019908"/>
            </a:xfrm>
            <a:prstGeom prst="bentConnector3">
              <a:avLst>
                <a:gd name="adj1" fmla="val -4193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4527636" y="331800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142880" y="331800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690106" y="331800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067785" y="1484357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685226" y="1512793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100473" y="2444921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864797" y="4535888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21C95966-E469-8E4F-9154-187487E7A212}"/>
              </a:ext>
            </a:extLst>
          </p:cNvPr>
          <p:cNvGrpSpPr/>
          <p:nvPr/>
        </p:nvGrpSpPr>
        <p:grpSpPr>
          <a:xfrm>
            <a:off x="433735" y="710824"/>
            <a:ext cx="11176246" cy="4333609"/>
            <a:chOff x="433735" y="710824"/>
            <a:chExt cx="11176246" cy="4333609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906943" y="897762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8048" y="739260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758658" y="2065249"/>
              <a:ext cx="10851323" cy="25853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  <a:p>
                  <a:pPr algn="ctr"/>
                  <a:endParaRPr lang="en-US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8762" y="2434408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 t="-633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699685" y="2729136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7434832" y="2729136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855312" y="2729136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645245" y="796099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576357" y="1080155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433735" y="980765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632515" y="1080155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5102141" y="1080155"/>
              <a:ext cx="1082179" cy="9850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812034" y="210876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3010814" y="2208153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>
              <a:off x="6369099" y="2913802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965699" y="2913802"/>
              <a:ext cx="88961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V="1">
              <a:off x="10422199" y="1165431"/>
              <a:ext cx="12357" cy="15637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7527208" y="1755581"/>
              <a:ext cx="1552104" cy="4237879"/>
            </a:xfrm>
            <a:prstGeom prst="bentConnector3">
              <a:avLst>
                <a:gd name="adj1" fmla="val 1237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stCxn id="9" idx="0"/>
              <a:endCxn id="2" idx="0"/>
            </p:cNvCxnSpPr>
            <p:nvPr/>
          </p:nvCxnSpPr>
          <p:spPr>
            <a:xfrm rot="16200000" flipH="1" flipV="1">
              <a:off x="5787271" y="-3749523"/>
              <a:ext cx="101663" cy="9192906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A6891D6B-692C-0540-BAB2-D3FD072CA3BF}"/>
                </a:ext>
              </a:extLst>
            </p:cNvPr>
            <p:cNvSpPr txBox="1"/>
            <p:nvPr/>
          </p:nvSpPr>
          <p:spPr>
            <a:xfrm>
              <a:off x="5328384" y="3410433"/>
              <a:ext cx="6440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toFly</a:t>
              </a:r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6434131" y="2544470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981357" y="2544470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869B3175-7591-0949-8573-BC34135BC9D3}"/>
                </a:ext>
              </a:extLst>
            </p:cNvPr>
            <p:cNvSpPr txBox="1"/>
            <p:nvPr/>
          </p:nvSpPr>
          <p:spPr>
            <a:xfrm>
              <a:off x="5235469" y="710824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toTakeoff</a:t>
              </a:r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852910" y="73926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428798" y="1671388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B9A0A30-985D-3045-86B1-A306AE9D22AD}"/>
                </a:ext>
              </a:extLst>
            </p:cNvPr>
            <p:cNvSpPr txBox="1"/>
            <p:nvPr/>
          </p:nvSpPr>
          <p:spPr>
            <a:xfrm>
              <a:off x="8712063" y="4675101"/>
              <a:ext cx="1058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toTakeoff</a:t>
              </a:r>
              <a:endParaRPr lang="en-US" dirty="0"/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5266464" y="3098468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1247623" y="3437045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595149" y="3858728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24" y="3222279"/>
                  <a:ext cx="361360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2236568" y="3621711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1274452" y="3034468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1473232" y="3133858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2E6F770-0926-8041-8EFB-153887562147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926EDE4-F943-B64F-86F1-578572A4F3FD}"/>
                </a:ext>
              </a:extLst>
            </p:cNvPr>
            <p:cNvSpPr txBox="1"/>
            <p:nvPr/>
          </p:nvSpPr>
          <p:spPr>
            <a:xfrm>
              <a:off x="373040" y="1231180"/>
              <a:ext cx="11505299" cy="507831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OPERATIONAL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6AE5958-6B21-E44E-9E29-96D790B2CFD8}"/>
                </a:ext>
              </a:extLst>
            </p:cNvPr>
            <p:cNvSpPr/>
            <p:nvPr/>
          </p:nvSpPr>
          <p:spPr>
            <a:xfrm>
              <a:off x="380912" y="1539023"/>
              <a:ext cx="11497425" cy="47698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D3E1648-B88D-324C-9698-A3BF2B268B8F}"/>
                </a:ext>
              </a:extLst>
            </p:cNvPr>
            <p:cNvSpPr txBox="1"/>
            <p:nvPr/>
          </p:nvSpPr>
          <p:spPr>
            <a:xfrm>
              <a:off x="786869" y="563793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/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START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𝑁𝐴𝑇</m:t>
                          </m:r>
                        </m:e>
                      </m:acc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24461DD6-2373-D449-AF0F-326CEDA594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7974" y="405291"/>
                  <a:ext cx="2494093" cy="681790"/>
                </a:xfrm>
                <a:prstGeom prst="rect">
                  <a:avLst/>
                </a:prstGeom>
                <a:blipFill>
                  <a:blip r:embed="rId2"/>
                  <a:stretch>
                    <a:fillRect t="-1754" b="-8772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/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TAKEOFF</a:t>
                  </a:r>
                </a:p>
                <a:p>
                  <a:pPr algn="ctr"/>
                  <a:r>
                    <a:rPr lang="en-US" dirty="0"/>
                    <a:t>entry: </a:t>
                  </a:r>
                  <a14:m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𝑆𝑡𝑎𝑟𝑡𝑃𝑜𝑠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𝑔𝑒𝑡𝐺𝑃𝑆</m:t>
                          </m:r>
                        </m:e>
                      </m:acc>
                    </m:oMath>
                  </a14:m>
                  <a:endParaRPr lang="en-US" b="0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dirty="0"/>
                </a:p>
                <a:p>
                  <a:pPr algn="ctr"/>
                  <a:endParaRPr lang="en-US" sz="11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ACEB38D5-2291-1547-9012-BCB5186352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985" y="2051011"/>
                  <a:ext cx="4157702" cy="197445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EB3438-064E-524A-B7C2-6DA51B6A22F3}"/>
                </a:ext>
              </a:extLst>
            </p:cNvPr>
            <p:cNvSpPr txBox="1"/>
            <p:nvPr/>
          </p:nvSpPr>
          <p:spPr>
            <a:xfrm>
              <a:off x="5208908" y="2345739"/>
              <a:ext cx="66941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FF9CA6-1997-5D4A-8DC2-9078642DC892}"/>
                </a:ext>
              </a:extLst>
            </p:cNvPr>
            <p:cNvSpPr txBox="1"/>
            <p:nvPr/>
          </p:nvSpPr>
          <p:spPr>
            <a:xfrm>
              <a:off x="6944055" y="2345739"/>
              <a:ext cx="1530867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DESCEND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3765019-0C73-4B4A-9B43-99196B286F16}"/>
                </a:ext>
              </a:extLst>
            </p:cNvPr>
            <p:cNvSpPr txBox="1"/>
            <p:nvPr/>
          </p:nvSpPr>
          <p:spPr>
            <a:xfrm>
              <a:off x="9685817" y="2345739"/>
              <a:ext cx="1133774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1D3ACA-0A76-1D49-B273-FFE45C11FA3A}"/>
                </a:ext>
              </a:extLst>
            </p:cNvPr>
            <p:cNvSpPr txBox="1"/>
            <p:nvPr/>
          </p:nvSpPr>
          <p:spPr>
            <a:xfrm>
              <a:off x="9463392" y="462130"/>
              <a:ext cx="1578622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SHUTDOWN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74CADF2-A0BF-4D4D-923E-05197B190A52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1456283" y="746186"/>
              <a:ext cx="1031691" cy="22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1A67139-0964-1440-BA2E-97BD872C16AE}"/>
                </a:ext>
              </a:extLst>
            </p:cNvPr>
            <p:cNvSpPr/>
            <p:nvPr/>
          </p:nvSpPr>
          <p:spPr>
            <a:xfrm>
              <a:off x="313661" y="64679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9AC610E-F278-A84B-B0DC-2BF0A198DBA4}"/>
                </a:ext>
              </a:extLst>
            </p:cNvPr>
            <p:cNvCxnSpPr>
              <a:cxnSpLocks/>
              <a:stCxn id="13" idx="6"/>
              <a:endCxn id="2" idx="1"/>
            </p:cNvCxnSpPr>
            <p:nvPr/>
          </p:nvCxnSpPr>
          <p:spPr>
            <a:xfrm>
              <a:off x="512441" y="746186"/>
              <a:ext cx="274428" cy="22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Elbow Connector 30">
              <a:extLst>
                <a:ext uri="{FF2B5EF4-FFF2-40B4-BE49-F238E27FC236}">
                  <a16:creationId xmlns:a16="http://schemas.microsoft.com/office/drawing/2014/main" id="{FAB7A610-CA3C-F346-91F1-F7E568C51747}"/>
                </a:ext>
              </a:extLst>
            </p:cNvPr>
            <p:cNvCxnSpPr>
              <a:cxnSpLocks/>
              <a:stCxn id="3" idx="3"/>
              <a:endCxn id="5" idx="0"/>
            </p:cNvCxnSpPr>
            <p:nvPr/>
          </p:nvCxnSpPr>
          <p:spPr>
            <a:xfrm>
              <a:off x="4982067" y="746186"/>
              <a:ext cx="1143623" cy="48499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7426B3-9731-BA40-A19F-39BC6136E252}"/>
                </a:ext>
              </a:extLst>
            </p:cNvPr>
            <p:cNvSpPr/>
            <p:nvPr/>
          </p:nvSpPr>
          <p:spPr>
            <a:xfrm>
              <a:off x="2321257" y="1725366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Curved Connector 35">
              <a:extLst>
                <a:ext uri="{FF2B5EF4-FFF2-40B4-BE49-F238E27FC236}">
                  <a16:creationId xmlns:a16="http://schemas.microsoft.com/office/drawing/2014/main" id="{F31FB133-96D2-2D43-A3C8-C7CEFB228803}"/>
                </a:ext>
              </a:extLst>
            </p:cNvPr>
            <p:cNvCxnSpPr>
              <a:cxnSpLocks/>
              <a:stCxn id="34" idx="6"/>
              <a:endCxn id="4" idx="0"/>
            </p:cNvCxnSpPr>
            <p:nvPr/>
          </p:nvCxnSpPr>
          <p:spPr>
            <a:xfrm>
              <a:off x="2520037" y="1824756"/>
              <a:ext cx="176799" cy="226255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029C08F-768D-D746-B60E-16E736FD06C0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878322" y="2530405"/>
              <a:ext cx="106573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CEAB5DF4-C3CF-494F-867B-44E912C644C9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8474922" y="2530405"/>
              <a:ext cx="121089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A4A05F-FAD9-5F41-81CA-11ED2EEAFA22}"/>
                </a:ext>
              </a:extLst>
            </p:cNvPr>
            <p:cNvCxnSpPr>
              <a:cxnSpLocks/>
              <a:stCxn id="8" idx="0"/>
              <a:endCxn id="9" idx="2"/>
            </p:cNvCxnSpPr>
            <p:nvPr/>
          </p:nvCxnSpPr>
          <p:spPr>
            <a:xfrm flipH="1" flipV="1">
              <a:off x="10252703" y="831462"/>
              <a:ext cx="1" cy="15142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Elbow Connector 59">
              <a:extLst>
                <a:ext uri="{FF2B5EF4-FFF2-40B4-BE49-F238E27FC236}">
                  <a16:creationId xmlns:a16="http://schemas.microsoft.com/office/drawing/2014/main" id="{06D2C459-03EE-D245-9C9D-E2E8DE37917D}"/>
                </a:ext>
              </a:extLst>
            </p:cNvPr>
            <p:cNvCxnSpPr>
              <a:cxnSpLocks/>
              <a:stCxn id="8" idx="2"/>
              <a:endCxn id="5" idx="2"/>
            </p:cNvCxnSpPr>
            <p:nvPr/>
          </p:nvCxnSpPr>
          <p:spPr>
            <a:xfrm rot="5400000">
              <a:off x="6391986" y="2448775"/>
              <a:ext cx="3594422" cy="4127014"/>
            </a:xfrm>
            <a:prstGeom prst="bentConnector3">
              <a:avLst>
                <a:gd name="adj1" fmla="val 11002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477F5FC8-E5D3-6546-BE50-47FAAB983837}"/>
                </a:ext>
              </a:extLst>
            </p:cNvPr>
            <p:cNvCxnSpPr>
              <a:cxnSpLocks/>
              <a:stCxn id="9" idx="0"/>
              <a:endCxn id="2" idx="0"/>
            </p:cNvCxnSpPr>
            <p:nvPr/>
          </p:nvCxnSpPr>
          <p:spPr>
            <a:xfrm rot="16200000" flipH="1" flipV="1">
              <a:off x="5636308" y="-4052603"/>
              <a:ext cx="101663" cy="9131127"/>
            </a:xfrm>
            <a:prstGeom prst="bentConnector3">
              <a:avLst>
                <a:gd name="adj1" fmla="val -224861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/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toFly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6891D6B-692C-0540-BAB2-D3FD072CA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5826" y="3065586"/>
                  <a:ext cx="219765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724" t="-3333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93C5189-0185-BB48-80C8-FC9CAF495146}"/>
                </a:ext>
              </a:extLst>
            </p:cNvPr>
            <p:cNvSpPr txBox="1"/>
            <p:nvPr/>
          </p:nvSpPr>
          <p:spPr>
            <a:xfrm>
              <a:off x="5943354" y="216107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3C9893-1255-184A-8AD8-265BBEA912F2}"/>
                </a:ext>
              </a:extLst>
            </p:cNvPr>
            <p:cNvSpPr txBox="1"/>
            <p:nvPr/>
          </p:nvSpPr>
          <p:spPr>
            <a:xfrm>
              <a:off x="8490580" y="2161073"/>
              <a:ext cx="8290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landed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/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69B3175-7591-0949-8573-BC34135BC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3766" y="366020"/>
                  <a:ext cx="2612382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966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9472BBD5-8903-1B43-899E-4774419F01D5}"/>
                </a:ext>
              </a:extLst>
            </p:cNvPr>
            <p:cNvSpPr txBox="1"/>
            <p:nvPr/>
          </p:nvSpPr>
          <p:spPr>
            <a:xfrm>
              <a:off x="1732836" y="405291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on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A79BFC0-FB5E-1942-A338-ED68D6C0C5AC}"/>
                </a:ext>
              </a:extLst>
            </p:cNvPr>
            <p:cNvSpPr txBox="1"/>
            <p:nvPr/>
          </p:nvSpPr>
          <p:spPr>
            <a:xfrm>
              <a:off x="10293216" y="877909"/>
              <a:ext cx="4453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off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/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toTakeoff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a14:m>
                  <a:endParaRPr lang="en-US" dirty="0"/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B9A0A30-985D-3045-86B1-A306AE9D22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1710" y="6311183"/>
                  <a:ext cx="2612382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2439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3DBBA6E-AB9A-DC4D-A7E9-DCD82F00F33F}"/>
                </a:ext>
              </a:extLst>
            </p:cNvPr>
            <p:cNvCxnSpPr>
              <a:cxnSpLocks/>
              <a:stCxn id="4" idx="3"/>
              <a:endCxn id="6" idx="2"/>
            </p:cNvCxnSpPr>
            <p:nvPr/>
          </p:nvCxnSpPr>
          <p:spPr>
            <a:xfrm flipV="1">
              <a:off x="4775687" y="2715071"/>
              <a:ext cx="767928" cy="323166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5E9DF1B-3EE4-ED4C-9016-79ED949478C8}"/>
                </a:ext>
              </a:extLst>
            </p:cNvPr>
            <p:cNvSpPr txBox="1"/>
            <p:nvPr/>
          </p:nvSpPr>
          <p:spPr>
            <a:xfrm>
              <a:off x="756846" y="3044856"/>
              <a:ext cx="988945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01C6F749-6B61-2643-9279-C9B3CA89C8F4}"/>
                </a:ext>
              </a:extLst>
            </p:cNvPr>
            <p:cNvSpPr txBox="1"/>
            <p:nvPr/>
          </p:nvSpPr>
          <p:spPr>
            <a:xfrm>
              <a:off x="3104372" y="3466539"/>
              <a:ext cx="103092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HOVER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/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𝑔𝑒𝑡𝐺𝑃𝑆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𝑚𝑖𝑛𝑖𝑚𝑢𝑚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toFly</a:t>
                  </a:r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A8AFE6F-0321-7243-806F-704A4434A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647" y="2830090"/>
                  <a:ext cx="361360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51"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969BF358-70DF-D047-883E-6779FDF889A2}"/>
                </a:ext>
              </a:extLst>
            </p:cNvPr>
            <p:cNvCxnSpPr>
              <a:cxnSpLocks/>
              <a:stCxn id="40" idx="3"/>
              <a:endCxn id="42" idx="0"/>
            </p:cNvCxnSpPr>
            <p:nvPr/>
          </p:nvCxnSpPr>
          <p:spPr>
            <a:xfrm>
              <a:off x="1745791" y="3229522"/>
              <a:ext cx="1874042" cy="237017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F8C1A23-02BE-B644-8873-8468E15CA8AA}"/>
                </a:ext>
              </a:extLst>
            </p:cNvPr>
            <p:cNvSpPr/>
            <p:nvPr/>
          </p:nvSpPr>
          <p:spPr>
            <a:xfrm>
              <a:off x="783675" y="2642279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Curved Connector 38">
              <a:extLst>
                <a:ext uri="{FF2B5EF4-FFF2-40B4-BE49-F238E27FC236}">
                  <a16:creationId xmlns:a16="http://schemas.microsoft.com/office/drawing/2014/main" id="{6BDCDD9F-91BF-0648-B936-4FA73FACFAA3}"/>
                </a:ext>
              </a:extLst>
            </p:cNvPr>
            <p:cNvCxnSpPr>
              <a:cxnSpLocks/>
              <a:stCxn id="49" idx="6"/>
              <a:endCxn id="40" idx="0"/>
            </p:cNvCxnSpPr>
            <p:nvPr/>
          </p:nvCxnSpPr>
          <p:spPr>
            <a:xfrm>
              <a:off x="982455" y="2741669"/>
              <a:ext cx="268864" cy="303187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4F701E3-0AA1-D24C-ADC9-7DA67A37A43A}"/>
                </a:ext>
              </a:extLst>
            </p:cNvPr>
            <p:cNvCxnSpPr>
              <a:cxnSpLocks/>
            </p:cNvCxnSpPr>
            <p:nvPr/>
          </p:nvCxnSpPr>
          <p:spPr>
            <a:xfrm>
              <a:off x="373038" y="4207212"/>
              <a:ext cx="11505299" cy="0"/>
            </a:xfrm>
            <a:prstGeom prst="line">
              <a:avLst/>
            </a:prstGeom>
            <a:ln w="381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35C2E3-80DC-7947-B73C-A7F013FEDF56}"/>
                </a:ext>
              </a:extLst>
            </p:cNvPr>
            <p:cNvSpPr txBox="1"/>
            <p:nvPr/>
          </p:nvSpPr>
          <p:spPr>
            <a:xfrm>
              <a:off x="5125816" y="1591020"/>
              <a:ext cx="11619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FLYOP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B1A3DF6-D160-A347-BD91-5886A01695D5}"/>
                </a:ext>
              </a:extLst>
            </p:cNvPr>
            <p:cNvSpPr txBox="1"/>
            <p:nvPr/>
          </p:nvSpPr>
          <p:spPr>
            <a:xfrm>
              <a:off x="4939082" y="4203170"/>
              <a:ext cx="19814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BATTERYOP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1354ACE-21E9-1243-82AF-EAA33923B765}"/>
                </a:ext>
              </a:extLst>
            </p:cNvPr>
            <p:cNvSpPr/>
            <p:nvPr/>
          </p:nvSpPr>
          <p:spPr>
            <a:xfrm>
              <a:off x="1535188" y="520348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63F545C-4D0C-9248-BC97-552F68A827F6}"/>
                </a:ext>
              </a:extLst>
            </p:cNvPr>
            <p:cNvSpPr txBox="1"/>
            <p:nvPr/>
          </p:nvSpPr>
          <p:spPr>
            <a:xfrm>
              <a:off x="2216854" y="4509878"/>
              <a:ext cx="7313536" cy="16004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</a:t>
              </a:r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sz="800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59FD89B-DCD3-3F4A-B2B1-0DC27047DBEA}"/>
                </a:ext>
              </a:extLst>
            </p:cNvPr>
            <p:cNvSpPr txBox="1"/>
            <p:nvPr/>
          </p:nvSpPr>
          <p:spPr>
            <a:xfrm>
              <a:off x="2806611" y="5169970"/>
              <a:ext cx="1711783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BATTERYOK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9C9F0C7-365D-7E45-B4F9-DD433EC323B6}"/>
                </a:ext>
              </a:extLst>
            </p:cNvPr>
            <p:cNvSpPr txBox="1"/>
            <p:nvPr/>
          </p:nvSpPr>
          <p:spPr>
            <a:xfrm>
              <a:off x="7573286" y="5169970"/>
              <a:ext cx="1830115" cy="369332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BATTERYLOW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9B89321-1EA2-FB49-860F-F30578156EF3}"/>
                </a:ext>
              </a:extLst>
            </p:cNvPr>
            <p:cNvCxnSpPr>
              <a:cxnSpLocks/>
              <a:stCxn id="46" idx="6"/>
              <a:endCxn id="53" idx="1"/>
            </p:cNvCxnSpPr>
            <p:nvPr/>
          </p:nvCxnSpPr>
          <p:spPr>
            <a:xfrm>
              <a:off x="1733968" y="5302871"/>
              <a:ext cx="482886" cy="722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794A85D-FB75-2045-9C75-E82F8BB15ABF}"/>
                </a:ext>
              </a:extLst>
            </p:cNvPr>
            <p:cNvSpPr/>
            <p:nvPr/>
          </p:nvSpPr>
          <p:spPr>
            <a:xfrm>
              <a:off x="2472438" y="4912403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7237A0D8-360F-FF4E-9EFA-CA99056DA523}"/>
                </a:ext>
              </a:extLst>
            </p:cNvPr>
            <p:cNvCxnSpPr>
              <a:cxnSpLocks/>
              <a:stCxn id="55" idx="4"/>
              <a:endCxn id="47" idx="1"/>
            </p:cNvCxnSpPr>
            <p:nvPr/>
          </p:nvCxnSpPr>
          <p:spPr>
            <a:xfrm rot="16200000" flipH="1">
              <a:off x="2567493" y="5115517"/>
              <a:ext cx="243453" cy="234783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Curved Connector 75">
              <a:extLst>
                <a:ext uri="{FF2B5EF4-FFF2-40B4-BE49-F238E27FC236}">
                  <a16:creationId xmlns:a16="http://schemas.microsoft.com/office/drawing/2014/main" id="{7F36CC38-E8C7-4441-B802-6A8239A0EC64}"/>
                </a:ext>
              </a:extLst>
            </p:cNvPr>
            <p:cNvCxnSpPr>
              <a:cxnSpLocks/>
              <a:stCxn id="47" idx="0"/>
              <a:endCxn id="47" idx="3"/>
            </p:cNvCxnSpPr>
            <p:nvPr/>
          </p:nvCxnSpPr>
          <p:spPr>
            <a:xfrm rot="16200000" flipH="1">
              <a:off x="3998115" y="4834358"/>
              <a:ext cx="184666" cy="855891"/>
            </a:xfrm>
            <a:prstGeom prst="curvedConnector4">
              <a:avLst>
                <a:gd name="adj1" fmla="val -123791"/>
                <a:gd name="adj2" fmla="val 1267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Elbow Connector 84">
              <a:extLst>
                <a:ext uri="{FF2B5EF4-FFF2-40B4-BE49-F238E27FC236}">
                  <a16:creationId xmlns:a16="http://schemas.microsoft.com/office/drawing/2014/main" id="{76286AA2-A0C9-4848-8908-E05A0795A380}"/>
                </a:ext>
              </a:extLst>
            </p:cNvPr>
            <p:cNvCxnSpPr>
              <a:cxnSpLocks/>
              <a:stCxn id="47" idx="2"/>
              <a:endCxn id="52" idx="2"/>
            </p:cNvCxnSpPr>
            <p:nvPr/>
          </p:nvCxnSpPr>
          <p:spPr>
            <a:xfrm rot="16200000" flipH="1">
              <a:off x="6075423" y="3126381"/>
              <a:ext cx="12700" cy="4825841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/>
                <p:nvPr/>
              </p:nvSpPr>
              <p:spPr>
                <a:xfrm>
                  <a:off x="4675901" y="4768456"/>
                  <a:ext cx="328827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decreaseCharge &amp; </a:t>
                  </a:r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/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− 10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6A0B3013-AC86-5545-9F9D-D8A6ADDD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75901" y="4768456"/>
                  <a:ext cx="3288271" cy="646331"/>
                </a:xfrm>
                <a:prstGeom prst="rect">
                  <a:avLst/>
                </a:prstGeom>
                <a:blipFill>
                  <a:blip r:embed="rId8"/>
                  <a:stretch>
                    <a:fillRect l="-769" t="-1923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/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𝑐h𝑎𝑟𝑔𝑒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20</m:t>
                      </m:r>
                    </m:oMath>
                  </a14:m>
                  <a:r>
                    <a:rPr lang="en-US" dirty="0"/>
                    <a:t> / </a:t>
                  </a:r>
                  <a:r>
                    <a:rPr lang="en-US" dirty="0" err="1"/>
                    <a:t>toLand</a:t>
                  </a:r>
                  <a:endParaRPr lang="en-US" dirty="0"/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BFD7E865-43D9-9B44-9022-76BC711F94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3852" y="5715130"/>
                  <a:ext cx="246750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6667" b="-2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F24BE70-A180-9C46-81F6-5AE7A778A42F}"/>
              </a:ext>
            </a:extLst>
          </p:cNvPr>
          <p:cNvGrpSpPr/>
          <p:nvPr/>
        </p:nvGrpSpPr>
        <p:grpSpPr>
          <a:xfrm>
            <a:off x="433735" y="267500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952491"/>
                    <a:ext cx="5241679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718787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39988" y="3233945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12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979737" y="2616551"/>
                <a:ext cx="573637" cy="646331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026433" y="2628567"/>
                <a:ext cx="3623076" cy="180049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795968" y="3746470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0010" y="3137298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227593" cy="673159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55660" y="2773714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091485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74830" y="3053324"/>
              <a:ext cx="332768" cy="112886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073330" y="3306980"/>
              <a:ext cx="475426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Elbow Connector 109">
              <a:extLst>
                <a:ext uri="{FF2B5EF4-FFF2-40B4-BE49-F238E27FC236}">
                  <a16:creationId xmlns:a16="http://schemas.microsoft.com/office/drawing/2014/main" id="{0652F0CB-FD5E-6D4A-9D21-C6E62EA24C2D}"/>
                </a:ext>
              </a:extLst>
            </p:cNvPr>
            <p:cNvCxnSpPr>
              <a:cxnSpLocks/>
              <a:stCxn id="90" idx="0"/>
              <a:endCxn id="42" idx="0"/>
            </p:cNvCxnSpPr>
            <p:nvPr/>
          </p:nvCxnSpPr>
          <p:spPr>
            <a:xfrm rot="5400000" flipH="1" flipV="1">
              <a:off x="4265376" y="2705525"/>
              <a:ext cx="5107" cy="2086999"/>
            </a:xfrm>
            <a:prstGeom prst="bentConnector3">
              <a:avLst>
                <a:gd name="adj1" fmla="val 4576209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227</Words>
  <Application>Microsoft Macintosh PowerPoint</Application>
  <PresentationFormat>Widescreen</PresentationFormat>
  <Paragraphs>157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35</cp:revision>
  <dcterms:created xsi:type="dcterms:W3CDTF">2020-01-14T03:19:49Z</dcterms:created>
  <dcterms:modified xsi:type="dcterms:W3CDTF">2020-01-15T00:52:46Z</dcterms:modified>
</cp:coreProperties>
</file>