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0"/>
    <p:restoredTop sz="94694"/>
  </p:normalViewPr>
  <p:slideViewPr>
    <p:cSldViewPr snapToGrid="0" snapToObjects="1">
      <p:cViewPr>
        <p:scale>
          <a:sx n="117" d="100"/>
          <a:sy n="117" d="100"/>
        </p:scale>
        <p:origin x="176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9142C1-F0D4-634A-80A2-68BE16AC6B04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266051" y="1484357"/>
            <a:chExt cx="10617134" cy="3420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39259" y="1671295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39259" y="2838782"/>
              <a:ext cx="10140956" cy="14773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71360" y="350266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106507" y="350266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526987" y="350266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304563" y="1569632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08673" y="1853688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266051" y="175429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464831" y="1853688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34457" y="1853688"/>
              <a:ext cx="875280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014158" y="288690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stCxn id="34" idx="6"/>
              <a:endCxn id="4" idx="0"/>
            </p:cNvCxnSpPr>
            <p:nvPr/>
          </p:nvCxnSpPr>
          <p:spPr>
            <a:xfrm>
              <a:off x="2212938" y="2986291"/>
              <a:ext cx="498294" cy="221650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1613A6-CB48-B846-9F4B-8D4EE8C7EA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333101" y="3687335"/>
              <a:ext cx="10382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040774" y="368733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37374" y="3687335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093874" y="1938964"/>
              <a:ext cx="0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729752" y="1951987"/>
              <a:ext cx="444109" cy="4284137"/>
            </a:xfrm>
            <a:prstGeom prst="bentConnector3">
              <a:avLst>
                <a:gd name="adj1" fmla="val 15147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533088" y="-2889491"/>
              <a:ext cx="101663" cy="9019908"/>
            </a:xfrm>
            <a:prstGeom prst="bentConnector3">
              <a:avLst>
                <a:gd name="adj1" fmla="val -4193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4527636" y="331800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142880" y="331800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90106" y="331800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067785" y="1484357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685226" y="15127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100473" y="2444921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864797" y="4535888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1C95966-E469-8E4F-9154-187487E7A212}"/>
              </a:ext>
            </a:extLst>
          </p:cNvPr>
          <p:cNvGrpSpPr/>
          <p:nvPr/>
        </p:nvGrpSpPr>
        <p:grpSpPr>
          <a:xfrm>
            <a:off x="433735" y="710824"/>
            <a:ext cx="11176246" cy="4972967"/>
            <a:chOff x="433735" y="710824"/>
            <a:chExt cx="11176246" cy="49729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897762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58658" y="2065249"/>
              <a:ext cx="10851323" cy="31393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108762" y="2434408"/>
                  <a:ext cx="4157702" cy="26207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62" y="2434408"/>
                  <a:ext cx="4157702" cy="2620782"/>
                </a:xfrm>
                <a:prstGeom prst="rect">
                  <a:avLst/>
                </a:prstGeom>
                <a:blipFill>
                  <a:blip r:embed="rId3"/>
                  <a:stretch>
                    <a:fillRect t="-478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699685" y="2729136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434832" y="2729136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55312" y="2729136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645245" y="796099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1080155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9807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1080155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1080155"/>
              <a:ext cx="1082179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812034" y="210876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3010814" y="2208153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69099" y="2913802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5699" y="2913802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422199" y="1165431"/>
              <a:ext cx="12357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250209" y="2032580"/>
              <a:ext cx="2106102" cy="4237879"/>
            </a:xfrm>
            <a:prstGeom prst="bentConnector3">
              <a:avLst>
                <a:gd name="adj1" fmla="val 12024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87271" y="-3749523"/>
              <a:ext cx="101663" cy="9192906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5328384" y="3739228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434131" y="2544470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981357" y="254447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235469" y="71082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73926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28798" y="1671388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733937" y="5314459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5266464" y="3098468"/>
              <a:ext cx="767928" cy="64633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1247623" y="3560133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595149" y="3981816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2191424" y="3345367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24" y="3345367"/>
                  <a:ext cx="36136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1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2236568" y="3744799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1274452" y="315755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473232" y="3256946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82EE5B4-4BA3-2442-8939-B1767DE5E202}"/>
              </a:ext>
            </a:extLst>
          </p:cNvPr>
          <p:cNvGrpSpPr/>
          <p:nvPr/>
        </p:nvGrpSpPr>
        <p:grpSpPr>
          <a:xfrm>
            <a:off x="433735" y="267500"/>
            <a:ext cx="11564678" cy="6991497"/>
            <a:chOff x="433735" y="267500"/>
            <a:chExt cx="11564678" cy="69914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493114" y="1132660"/>
              <a:ext cx="11505299" cy="56323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493112" y="1442025"/>
              <a:ext cx="11505299" cy="53229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46527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30677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30677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738059" y="1952491"/>
                  <a:ext cx="4157702" cy="26207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59" y="1952491"/>
                  <a:ext cx="4157702" cy="2620782"/>
                </a:xfrm>
                <a:prstGeom prst="rect">
                  <a:avLst/>
                </a:prstGeom>
                <a:blipFill>
                  <a:blip r:embed="rId3"/>
                  <a:stretch>
                    <a:fillRect t="-478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28982" y="224721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064129" y="224721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05891" y="224721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583466" y="36361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64766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54827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64766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64766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441331" y="162684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640111" y="172623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98396" y="243188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594996" y="243188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372777" y="73294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235061" y="2627254"/>
              <a:ext cx="4148420" cy="4127014"/>
            </a:xfrm>
            <a:prstGeom prst="bentConnector3">
              <a:avLst>
                <a:gd name="adj1" fmla="val 11087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56382" y="-415112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915048" y="3283083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048" y="3283083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4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063428" y="206255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10654" y="206255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5113840" y="26750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840" y="26750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56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30677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13290" y="77938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581784" y="6889665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784" y="6889665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32"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895761" y="2616551"/>
              <a:ext cx="767928" cy="64633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876920" y="307821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224446" y="349989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820721" y="286345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21" y="286345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865865" y="326288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903749" y="267563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102529" y="277502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4D6DF5-C7E1-B641-B7DD-E93C23E41576}"/>
                </a:ext>
              </a:extLst>
            </p:cNvPr>
            <p:cNvCxnSpPr/>
            <p:nvPr/>
          </p:nvCxnSpPr>
          <p:spPr>
            <a:xfrm>
              <a:off x="493113" y="1442025"/>
              <a:ext cx="1085132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493112" y="4662604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245890" y="149250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5082689" y="4651293"/>
              <a:ext cx="14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655262" y="56676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336928" y="4974062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926685" y="5634154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693360" y="5634154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854042" y="5767055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592512" y="5376587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687567" y="5579701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4118189" y="5298542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195497" y="3590565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795975" y="5232640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975" y="5232640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1154"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973926" y="6179314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26" y="6179314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24BE70-A180-9C46-81F6-5AE7A778A42F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952491"/>
                    <a:ext cx="5241679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952491"/>
                    <a:ext cx="5241679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718787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939988" y="3233945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9988" y="3233945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12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979737" y="2616551"/>
                <a:ext cx="573637" cy="646331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1026433" y="2628567"/>
                <a:ext cx="3623076" cy="180049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795968" y="3746470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670010" y="3137298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010" y="3137298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1466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227593" cy="67315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55660" y="2773714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091485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74830" y="3053324"/>
              <a:ext cx="332768" cy="112886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073330" y="3306980"/>
              <a:ext cx="475426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0652F0CB-FD5E-6D4A-9D21-C6E62EA24C2D}"/>
                </a:ext>
              </a:extLst>
            </p:cNvPr>
            <p:cNvCxnSpPr>
              <a:cxnSpLocks/>
              <a:stCxn id="90" idx="0"/>
              <a:endCxn id="42" idx="0"/>
            </p:cNvCxnSpPr>
            <p:nvPr/>
          </p:nvCxnSpPr>
          <p:spPr>
            <a:xfrm rot="5400000" flipH="1" flipV="1">
              <a:off x="4265376" y="2705525"/>
              <a:ext cx="5107" cy="2086999"/>
            </a:xfrm>
            <a:prstGeom prst="bentConnector3">
              <a:avLst>
                <a:gd name="adj1" fmla="val 45762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227</Words>
  <Application>Microsoft Macintosh PowerPoint</Application>
  <PresentationFormat>Widescreen</PresentationFormat>
  <Paragraphs>165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2020-01-14T03:19:49Z</dcterms:created>
  <dcterms:modified xsi:type="dcterms:W3CDTF">2020-01-15T00:09:48Z</dcterms:modified>
</cp:coreProperties>
</file>