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1065094" cy="3420863"/>
            <a:chOff x="266051" y="1484357"/>
            <a:chExt cx="1106509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8" y="2838782"/>
              <a:ext cx="10591887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1100745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stCxn id="8" idx="2"/>
              <a:endCxn id="5" idx="2"/>
            </p:cNvCxnSpPr>
            <p:nvPr/>
          </p:nvCxnSpPr>
          <p:spPr>
            <a:xfrm rot="5400000">
              <a:off x="7842484" y="2064719"/>
              <a:ext cx="444109" cy="4058672"/>
            </a:xfrm>
            <a:prstGeom prst="bentConnector3">
              <a:avLst>
                <a:gd name="adj1" fmla="val 2349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D1D7A60-AA40-DE43-A3A0-A90069A267F3}"/>
              </a:ext>
            </a:extLst>
          </p:cNvPr>
          <p:cNvGrpSpPr/>
          <p:nvPr/>
        </p:nvGrpSpPr>
        <p:grpSpPr>
          <a:xfrm>
            <a:off x="433735" y="710824"/>
            <a:ext cx="11324530" cy="4972967"/>
            <a:chOff x="433735" y="723181"/>
            <a:chExt cx="11324530" cy="497296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433735" y="723181"/>
              <a:ext cx="11324530" cy="4972967"/>
              <a:chOff x="266051" y="1484357"/>
              <a:chExt cx="11324530" cy="49729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8" y="2838782"/>
                <a:ext cx="10851323" cy="31393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2" y="3207941"/>
                    <a:ext cx="4157702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2" y="3207941"/>
                    <a:ext cx="4157702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80285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15432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35912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13488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1230463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792634" y="28822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991414" y="298168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49699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46299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02799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230809" y="2806113"/>
                <a:ext cx="2106102" cy="4237879"/>
              </a:xfrm>
              <a:prstGeom prst="bentConnector3">
                <a:avLst>
                  <a:gd name="adj1" fmla="val 12024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687551" y="-3043954"/>
                <a:ext cx="101663" cy="9328833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8984" y="4512761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14731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61957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09398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566253" y="6087992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414748" y="3110825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395907" y="3572490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743433" y="3994173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339708" y="3357724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08" y="3357724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384852" y="3757156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422736" y="316991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621516" y="3269303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EE5B4-4BA3-2442-8939-B1767DE5E202}"/>
              </a:ext>
            </a:extLst>
          </p:cNvPr>
          <p:cNvGrpSpPr/>
          <p:nvPr/>
        </p:nvGrpSpPr>
        <p:grpSpPr>
          <a:xfrm>
            <a:off x="433735" y="267500"/>
            <a:ext cx="11564678" cy="6991497"/>
            <a:chOff x="433735" y="267500"/>
            <a:chExt cx="11564678" cy="69914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493114" y="1132660"/>
              <a:ext cx="11505299" cy="56323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493112" y="1442025"/>
              <a:ext cx="11505299" cy="53229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46527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28982" y="224721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064129" y="224721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05891" y="224721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583466" y="36361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64766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54827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64766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64766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441331" y="162684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640111" y="172623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98396" y="243188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594996" y="243188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372777" y="73294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235061" y="2627254"/>
              <a:ext cx="4148420" cy="4127014"/>
            </a:xfrm>
            <a:prstGeom prst="bentConnector3">
              <a:avLst>
                <a:gd name="adj1" fmla="val 11087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56382" y="-415112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4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063428" y="206255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10654" y="206255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3067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13290" y="77938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2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895761" y="2616551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876920" y="307821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224446" y="349989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865865" y="326288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903749" y="267563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102529" y="277502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4D6DF5-C7E1-B641-B7DD-E93C23E41576}"/>
                </a:ext>
              </a:extLst>
            </p:cNvPr>
            <p:cNvCxnSpPr/>
            <p:nvPr/>
          </p:nvCxnSpPr>
          <p:spPr>
            <a:xfrm>
              <a:off x="493113" y="1442025"/>
              <a:ext cx="1085132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12" y="4662604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245890" y="149250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5082689" y="4651293"/>
              <a:ext cx="14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655262" y="56676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336928" y="4974062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926685" y="5634154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693360" y="5634154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854042" y="5767055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592512" y="5376587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687567" y="5579701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4118189" y="5298542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195497" y="3590565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154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141</Words>
  <Application>Microsoft Macintosh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2020-01-14T03:19:49Z</dcterms:created>
  <dcterms:modified xsi:type="dcterms:W3CDTF">2020-01-14T23:40:20Z</dcterms:modified>
</cp:coreProperties>
</file>