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CEC"/>
    <a:srgbClr val="866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5266"/>
    <p:restoredTop sz="86439"/>
  </p:normalViewPr>
  <p:slideViewPr>
    <p:cSldViewPr snapToGrid="0" snapToObjects="1">
      <p:cViewPr varScale="1">
        <p:scale>
          <a:sx n="102" d="100"/>
          <a:sy n="102" d="100"/>
        </p:scale>
        <p:origin x="192" y="24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4606A-B61D-D347-B748-EF32FB610A1A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659E-A600-B343-BD06-BDB38718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4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659E-A600-B343-BD06-BDB3871807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2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774B-FFBE-7C4A-B33F-E1227D05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9E3F5-6ADE-2540-88C3-8421A01CA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FDB1-976B-F445-9974-BF3174C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42EB-0695-C348-AEA1-3047D0B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62BB-131F-3D4A-B806-FBCBFC2B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C636-A7F2-3845-A05B-6DB287DB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97BEA-00D5-5D4D-87AB-7DABAF66B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63AE-9227-6A4E-BC1A-AC6CAAC3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3987-52C2-BA4A-AEA4-27ACEFD0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BD93-59CA-2C4E-8A83-C5BD752F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B05B4-8A09-F644-8B89-61997F9C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1406-B6D8-AF40-B93A-27E1CA8E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7554-9E57-4846-9501-0376765A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E1DD-E47C-B94C-AAD2-C70ACA77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E225-585E-564C-BC2A-6FC72AFA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C3E0-65A8-204C-B568-B4677758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D4CB-2B10-1448-8A06-C0A22251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1ABD-CEB9-4C40-837F-E5715A55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6B34-1F62-7740-A3B6-937EEE57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EA77-E656-A741-87DB-8A65F70C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F921-0C0D-3D4B-9893-F911209B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BFD4-226C-FB4E-8690-A9776CEB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532D-FBE1-5240-9EC8-F1020DEE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3518-3B59-EB4B-9C37-2281968B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2967-0421-C245-9CEF-1542F7C6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AD3-9E39-304A-8657-914327C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A1BD-60A9-324A-82D4-A426D1B8B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27A4C-1E3A-0846-827F-44D455C9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255F-E676-AA47-A222-E649315B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F4FB-7E11-9543-9D25-BE9F57B6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08224-28AD-8A49-B081-11ADD38A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0402-5AE5-CD49-9B75-270DE354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C94B4-40B1-D64F-8C7F-4B23110E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C9938-AD1D-0345-BDCA-44C79D40C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12652-C10C-D144-BC69-9EBB29964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C642-A8E7-344D-A0A5-65AE91C8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2364B-AE5D-E94C-96BE-44460857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9/1/20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B11D-9877-2F4C-9AF4-1E1C80FE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D63E9-F05F-964D-9EFF-F07980F6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28FF-2DD2-5E4A-9457-21AE0385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9AD07-00F5-EC4C-8598-4180C3D1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9/1/20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FC889-1425-6045-8E1B-A62E2812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04614-730C-EB47-B485-B81CB238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9CE29-DBC9-8346-AA7D-26ADE4F1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9/1/20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71CEA-A7E4-B948-8323-3D8AAD6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7AF-7AAA-6D49-9D63-D1F2E3C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C199-B496-2043-9F18-79A4A7B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E96B-A1A8-2A4E-8388-12A3D154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67BBD-A7D2-414B-8675-6BB8ADAD7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C729-2189-8B44-B75D-ACEF1F7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1C11-B980-7848-B09C-1B51E1EB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FB2F-4FCC-5046-99B2-06BEF786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3DFC-88E4-8F46-B93A-E3611B5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17D8C-C4E2-E54B-8E04-BA3B36D2C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57765-715F-3448-833D-C973BA8E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5DC22-D48C-EA4F-A66F-668CBD47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9/1/20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AAB38-9C9E-4B47-BF30-0AD4AD03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B043-55B0-E645-9CCB-8D2585A1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3DF7C-0259-7049-8BAD-C867D1BC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7D060-0E3A-CC41-86F0-B57FF48D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94A2A-FE77-1A44-A3F7-4FD02A0EF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AAA4-97D1-8441-B9B5-03EA66229AFE}" type="datetimeFigureOut">
              <a:rPr lang="en-US" smtClean="0"/>
              <a:t>9/1/20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E056-BA37-4949-ACFE-6A724ACEF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4BE2-2FDC-ED42-B7A1-F61A96B2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4BF051B-DD2A-394C-AB33-89A0FAA8787D}"/>
              </a:ext>
            </a:extLst>
          </p:cNvPr>
          <p:cNvGrpSpPr/>
          <p:nvPr/>
        </p:nvGrpSpPr>
        <p:grpSpPr>
          <a:xfrm>
            <a:off x="377262" y="1798219"/>
            <a:ext cx="10617134" cy="3420863"/>
            <a:chOff x="377262" y="1798219"/>
            <a:chExt cx="10617134" cy="342086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49142C1-F0D4-634A-80A2-68BE16AC6B04}"/>
                </a:ext>
              </a:extLst>
            </p:cNvPr>
            <p:cNvGrpSpPr/>
            <p:nvPr/>
          </p:nvGrpSpPr>
          <p:grpSpPr>
            <a:xfrm>
              <a:off x="377262" y="1798219"/>
              <a:ext cx="10617134" cy="3420863"/>
              <a:chOff x="266051" y="1484357"/>
              <a:chExt cx="10617134" cy="342086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739259" y="1671295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440364" y="1512793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0364" y="1512793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754"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739259" y="2838782"/>
                <a:ext cx="10140956" cy="147732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9363" y="3207941"/>
                    <a:ext cx="3243738" cy="958789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9363" y="3207941"/>
                    <a:ext cx="3243738" cy="95878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28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5371360" y="350266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106507" y="350266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9526987" y="350266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9304563" y="1569632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408673" y="1853688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266051" y="1754298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464831" y="1853688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4934457" y="1853688"/>
                <a:ext cx="875280" cy="9850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014158" y="2886901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stCxn id="34" idx="6"/>
                <a:endCxn id="4" idx="0"/>
              </p:cNvCxnSpPr>
              <p:nvPr/>
            </p:nvCxnSpPr>
            <p:spPr>
              <a:xfrm>
                <a:off x="2212938" y="2986291"/>
                <a:ext cx="498294" cy="221650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71613A6-CB48-B846-9F4B-8D4EE8C7EA91}"/>
                  </a:ext>
                </a:extLst>
              </p:cNvPr>
              <p:cNvCxnSpPr>
                <a:stCxn id="4" idx="3"/>
                <a:endCxn id="6" idx="1"/>
              </p:cNvCxnSpPr>
              <p:nvPr/>
            </p:nvCxnSpPr>
            <p:spPr>
              <a:xfrm flipV="1">
                <a:off x="4333101" y="3687335"/>
                <a:ext cx="103825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040774" y="368733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8637374" y="3687335"/>
                <a:ext cx="88961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V="1">
                <a:off x="10093874" y="1938964"/>
                <a:ext cx="0" cy="15637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7729752" y="1951987"/>
                <a:ext cx="444109" cy="4284137"/>
              </a:xfrm>
              <a:prstGeom prst="bentConnector3">
                <a:avLst>
                  <a:gd name="adj1" fmla="val 151474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5533088" y="-2889491"/>
                <a:ext cx="101663" cy="9019908"/>
              </a:xfrm>
              <a:prstGeom prst="bentConnector3">
                <a:avLst>
                  <a:gd name="adj1" fmla="val -419336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891D6B-692C-0540-BAB2-D3FD072CA3BF}"/>
                  </a:ext>
                </a:extLst>
              </p:cNvPr>
              <p:cNvSpPr txBox="1"/>
              <p:nvPr/>
            </p:nvSpPr>
            <p:spPr>
              <a:xfrm>
                <a:off x="4527636" y="3318003"/>
                <a:ext cx="644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toFly</a:t>
                </a:r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142880" y="331800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8690106" y="331800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9B3175-7591-0949-8573-BC34135BC9D3}"/>
                  </a:ext>
                </a:extLst>
              </p:cNvPr>
              <p:cNvSpPr txBox="1"/>
              <p:nvPr/>
            </p:nvSpPr>
            <p:spPr>
              <a:xfrm>
                <a:off x="5067785" y="1484357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toTakeoff</a:t>
                </a:r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685226" y="1512793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0100473" y="2444921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9A0A30-985D-3045-86B1-A306AE9D22AD}"/>
                  </a:ext>
                </a:extLst>
              </p:cNvPr>
              <p:cNvSpPr txBox="1"/>
              <p:nvPr/>
            </p:nvSpPr>
            <p:spPr>
              <a:xfrm>
                <a:off x="8864797" y="4535888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toTakeoff</a:t>
                </a:r>
                <a:endParaRPr lang="en-US" dirty="0"/>
              </a:p>
            </p:txBody>
          </p:sp>
        </p:grp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47D5F9DF-93BC-AA41-8CD1-FECF39E1BAB6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4444311" y="4185863"/>
              <a:ext cx="3538841" cy="251606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B61759-4B03-5246-845E-42A84A4FEC5B}"/>
                </a:ext>
              </a:extLst>
            </p:cNvPr>
            <p:cNvSpPr txBox="1"/>
            <p:nvPr/>
          </p:nvSpPr>
          <p:spPr>
            <a:xfrm>
              <a:off x="4624899" y="409386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2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A111B4-C454-D445-98F2-9CEC76BB027B}"/>
              </a:ext>
            </a:extLst>
          </p:cNvPr>
          <p:cNvGrpSpPr/>
          <p:nvPr/>
        </p:nvGrpSpPr>
        <p:grpSpPr>
          <a:xfrm>
            <a:off x="507877" y="1008280"/>
            <a:ext cx="11176246" cy="4333609"/>
            <a:chOff x="433735" y="710824"/>
            <a:chExt cx="11176246" cy="433360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1C95966-E469-8E4F-9154-187487E7A212}"/>
                </a:ext>
              </a:extLst>
            </p:cNvPr>
            <p:cNvGrpSpPr/>
            <p:nvPr/>
          </p:nvGrpSpPr>
          <p:grpSpPr>
            <a:xfrm>
              <a:off x="433735" y="710824"/>
              <a:ext cx="11176246" cy="4333609"/>
              <a:chOff x="433735" y="710824"/>
              <a:chExt cx="11176246" cy="4333609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897762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739260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739260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0526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758658" y="2065249"/>
                <a:ext cx="10851323" cy="25853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762" y="2434408"/>
                    <a:ext cx="4157702" cy="197445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sz="1100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762" y="2434408"/>
                    <a:ext cx="4157702" cy="197445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3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5699685" y="2729136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434832" y="2729136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9855312" y="2729136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9645245" y="796099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1080155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9807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1080155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1080155"/>
                <a:ext cx="1082179" cy="9850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812034" y="2108763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3010814" y="2208153"/>
                <a:ext cx="176799" cy="226255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369099" y="2913802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8965699" y="2913802"/>
                <a:ext cx="88961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V="1">
                <a:off x="10422199" y="1165431"/>
                <a:ext cx="12357" cy="15637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7527208" y="1755581"/>
                <a:ext cx="1552104" cy="4237879"/>
              </a:xfrm>
              <a:prstGeom prst="bentConnector3">
                <a:avLst>
                  <a:gd name="adj1" fmla="val 12379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5787271" y="-3749523"/>
                <a:ext cx="101663" cy="91929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891D6B-692C-0540-BAB2-D3FD072CA3BF}"/>
                  </a:ext>
                </a:extLst>
              </p:cNvPr>
              <p:cNvSpPr txBox="1"/>
              <p:nvPr/>
            </p:nvSpPr>
            <p:spPr>
              <a:xfrm>
                <a:off x="5305299" y="3519817"/>
                <a:ext cx="644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toFly</a:t>
                </a:r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434131" y="2544470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8981357" y="2544470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9B3175-7591-0949-8573-BC34135BC9D3}"/>
                  </a:ext>
                </a:extLst>
              </p:cNvPr>
              <p:cNvSpPr txBox="1"/>
              <p:nvPr/>
            </p:nvSpPr>
            <p:spPr>
              <a:xfrm>
                <a:off x="5235469" y="710824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toTakeoff</a:t>
                </a:r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73926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0428798" y="1671388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9A0A30-985D-3045-86B1-A306AE9D22AD}"/>
                  </a:ext>
                </a:extLst>
              </p:cNvPr>
              <p:cNvSpPr txBox="1"/>
              <p:nvPr/>
            </p:nvSpPr>
            <p:spPr>
              <a:xfrm>
                <a:off x="8712063" y="4675101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toTakeoff</a:t>
                </a:r>
                <a:endParaRPr lang="en-US" dirty="0"/>
              </a:p>
            </p:txBody>
          </p:sp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 flipV="1">
                <a:off x="5266464" y="3098468"/>
                <a:ext cx="767928" cy="46511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1247623" y="3437045"/>
                <a:ext cx="98894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3595149" y="3858728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191424" y="3222279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1424" y="3222279"/>
                    <a:ext cx="36136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51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Elbow Connector 24">
                <a:extLst>
                  <a:ext uri="{FF2B5EF4-FFF2-40B4-BE49-F238E27FC236}">
                    <a16:creationId xmlns:a16="http://schemas.microsoft.com/office/drawing/2014/main" id="{969BF358-70DF-D047-883E-6779FDF889A2}"/>
                  </a:ext>
                </a:extLst>
              </p:cNvPr>
              <p:cNvCxnSpPr>
                <a:cxnSpLocks/>
                <a:stCxn id="40" idx="3"/>
                <a:endCxn id="42" idx="0"/>
              </p:cNvCxnSpPr>
              <p:nvPr/>
            </p:nvCxnSpPr>
            <p:spPr>
              <a:xfrm>
                <a:off x="2236568" y="3621711"/>
                <a:ext cx="1874042" cy="23701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1274452" y="3034468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Curved Connector 38">
                <a:extLst>
                  <a:ext uri="{FF2B5EF4-FFF2-40B4-BE49-F238E27FC236}">
                    <a16:creationId xmlns:a16="http://schemas.microsoft.com/office/drawing/2014/main" id="{6BDCDD9F-91BF-0648-B936-4FA73FACFAA3}"/>
                  </a:ext>
                </a:extLst>
              </p:cNvPr>
              <p:cNvCxnSpPr>
                <a:cxnSpLocks/>
                <a:stCxn id="49" idx="6"/>
                <a:endCxn id="40" idx="0"/>
              </p:cNvCxnSpPr>
              <p:nvPr/>
            </p:nvCxnSpPr>
            <p:spPr>
              <a:xfrm>
                <a:off x="1473232" y="3133858"/>
                <a:ext cx="268864" cy="303187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935A4AE3-D8A7-6240-BF75-D26C70906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9680" y="3105696"/>
              <a:ext cx="2888920" cy="1005815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62C315-C638-FF47-AF0C-82DDC245F1B1}"/>
                </a:ext>
              </a:extLst>
            </p:cNvPr>
            <p:cNvSpPr txBox="1"/>
            <p:nvPr/>
          </p:nvSpPr>
          <p:spPr>
            <a:xfrm>
              <a:off x="6434131" y="3740219"/>
              <a:ext cx="1000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32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021EF17-A811-D846-B329-48B4845ED08B}"/>
              </a:ext>
            </a:extLst>
          </p:cNvPr>
          <p:cNvGrpSpPr/>
          <p:nvPr/>
        </p:nvGrpSpPr>
        <p:grpSpPr>
          <a:xfrm>
            <a:off x="313661" y="366020"/>
            <a:ext cx="11564678" cy="6314495"/>
            <a:chOff x="313661" y="366020"/>
            <a:chExt cx="11564678" cy="631449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2E6F770-0926-8041-8EFB-153887562147}"/>
                </a:ext>
              </a:extLst>
            </p:cNvPr>
            <p:cNvGrpSpPr/>
            <p:nvPr/>
          </p:nvGrpSpPr>
          <p:grpSpPr>
            <a:xfrm>
              <a:off x="313661" y="366020"/>
              <a:ext cx="11564678" cy="6314495"/>
              <a:chOff x="313661" y="366020"/>
              <a:chExt cx="11564678" cy="631449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373040" y="1231180"/>
                <a:ext cx="11505299" cy="50783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380912" y="1539023"/>
                <a:ext cx="11497425" cy="47698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786869" y="56379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487974" y="40529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7974" y="40529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754"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617985" y="2051011"/>
                    <a:ext cx="4157702" cy="197445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985" y="2051011"/>
                    <a:ext cx="4157702" cy="197445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5208908" y="234573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6944055" y="234573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9685817" y="234573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9463392" y="46213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456283" y="74618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313661" y="64679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512441" y="74618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4982067" y="74618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321257" y="172536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520037" y="1824756"/>
                <a:ext cx="176799" cy="226255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cxnSpLocks/>
                <a:stCxn id="6" idx="3"/>
                <a:endCxn id="7" idx="1"/>
              </p:cNvCxnSpPr>
              <p:nvPr/>
            </p:nvCxnSpPr>
            <p:spPr>
              <a:xfrm>
                <a:off x="5878322" y="253040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8474922" y="253040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0252703" y="831462"/>
                <a:ext cx="1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391986" y="2448775"/>
                <a:ext cx="3594422" cy="4127014"/>
              </a:xfrm>
              <a:prstGeom prst="bentConnector3">
                <a:avLst>
                  <a:gd name="adj1" fmla="val 11002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cxnSpLocks/>
                <a:stCxn id="9" idx="0"/>
                <a:endCxn id="2" idx="0"/>
              </p:cNvCxnSpPr>
              <p:nvPr/>
            </p:nvCxnSpPr>
            <p:spPr>
              <a:xfrm rot="16200000" flipH="1" flipV="1">
                <a:off x="5636308" y="-4052603"/>
                <a:ext cx="101663" cy="9131127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4766397" y="306367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397" y="306367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49" t="-3333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5943354" y="216107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8490580" y="216107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4993766" y="36602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3766" y="36602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66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732836" y="40529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0293216" y="87790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461710" y="6311183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1710" y="6311183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439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4775687" y="2715071"/>
                <a:ext cx="767928" cy="323166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756846" y="3044856"/>
                <a:ext cx="98894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3104372" y="3466539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1700647" y="2830090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0647" y="2830090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1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Elbow Connector 24">
                <a:extLst>
                  <a:ext uri="{FF2B5EF4-FFF2-40B4-BE49-F238E27FC236}">
                    <a16:creationId xmlns:a16="http://schemas.microsoft.com/office/drawing/2014/main" id="{969BF358-70DF-D047-883E-6779FDF889A2}"/>
                  </a:ext>
                </a:extLst>
              </p:cNvPr>
              <p:cNvCxnSpPr>
                <a:cxnSpLocks/>
                <a:stCxn id="40" idx="3"/>
                <a:endCxn id="42" idx="0"/>
              </p:cNvCxnSpPr>
              <p:nvPr/>
            </p:nvCxnSpPr>
            <p:spPr>
              <a:xfrm>
                <a:off x="1745791" y="3229522"/>
                <a:ext cx="1874042" cy="23701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83675" y="2642279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Curved Connector 38">
                <a:extLst>
                  <a:ext uri="{FF2B5EF4-FFF2-40B4-BE49-F238E27FC236}">
                    <a16:creationId xmlns:a16="http://schemas.microsoft.com/office/drawing/2014/main" id="{6BDCDD9F-91BF-0648-B936-4FA73FACFAA3}"/>
                  </a:ext>
                </a:extLst>
              </p:cNvPr>
              <p:cNvCxnSpPr>
                <a:cxnSpLocks/>
                <a:stCxn id="49" idx="6"/>
                <a:endCxn id="40" idx="0"/>
              </p:cNvCxnSpPr>
              <p:nvPr/>
            </p:nvCxnSpPr>
            <p:spPr>
              <a:xfrm>
                <a:off x="982455" y="2741669"/>
                <a:ext cx="268864" cy="303187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038" y="4207212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125816" y="159102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4939082" y="4203170"/>
                <a:ext cx="1981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535188" y="5203481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216854" y="4509878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806611" y="5169970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573286" y="5169970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733968" y="5302871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472438" y="4912403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567493" y="5115517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3998115" y="4834358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075423" y="3126381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661153" y="4768456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153" y="4768456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69" t="-1923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853852" y="5715130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3852" y="5715130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8EB92D64-44EE-4B4F-80F6-EACE05BB6979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4766395" y="2715071"/>
              <a:ext cx="2943094" cy="1054037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25CB8B-D606-3243-894C-CC0D3C012CBA}"/>
                </a:ext>
              </a:extLst>
            </p:cNvPr>
            <p:cNvSpPr txBox="1"/>
            <p:nvPr/>
          </p:nvSpPr>
          <p:spPr>
            <a:xfrm>
              <a:off x="6621681" y="3418385"/>
              <a:ext cx="1057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679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9A6416E-05E6-2549-9911-61AC71CB9225}"/>
              </a:ext>
            </a:extLst>
          </p:cNvPr>
          <p:cNvGrpSpPr/>
          <p:nvPr/>
        </p:nvGrpSpPr>
        <p:grpSpPr>
          <a:xfrm>
            <a:off x="299334" y="212415"/>
            <a:ext cx="11593332" cy="6991497"/>
            <a:chOff x="433735" y="267500"/>
            <a:chExt cx="11593332" cy="69914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2EE5B4-4BA3-2442-8939-B1767DE5E202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493114" y="1132660"/>
                <a:ext cx="11505299" cy="56323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493112" y="1442025"/>
                <a:ext cx="11505299" cy="532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46527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6218667" y="224721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953814" y="224721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10695576" y="224721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10448445" y="36361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64766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54827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64766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64766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441331" y="162684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640111" y="1726236"/>
                <a:ext cx="655170" cy="1472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888081" y="243188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9484681" y="243188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1237756" y="732942"/>
                <a:ext cx="24707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679904" y="2182412"/>
                <a:ext cx="4148420" cy="5016699"/>
              </a:xfrm>
              <a:prstGeom prst="bentConnector3">
                <a:avLst>
                  <a:gd name="adj1" fmla="val 112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6188871" y="-4583612"/>
                <a:ext cx="101663" cy="99961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24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953113" y="206255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9500339" y="206255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6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30677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1294162" y="75303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32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5852503" y="2616551"/>
                <a:ext cx="700871" cy="56730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968509" y="2876939"/>
                <a:ext cx="2955167" cy="15234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4303588" y="3593894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69729" y="268598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C4D6DF5-C7E1-B641-B7DD-E93C23E41576}"/>
                  </a:ext>
                </a:extLst>
              </p:cNvPr>
              <p:cNvCxnSpPr/>
              <p:nvPr/>
            </p:nvCxnSpPr>
            <p:spPr>
              <a:xfrm>
                <a:off x="493113" y="1442025"/>
                <a:ext cx="108513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12" y="4662604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245890" y="149250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5082689" y="4651293"/>
                <a:ext cx="20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655262" y="56676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336928" y="4974062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926685" y="5634154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693360" y="5634154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854042" y="5767055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592512" y="5376587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687567" y="5579701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4118189" y="5298542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195497" y="3590565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4" t="-3846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3BD10EE-A672-2047-BCC2-CA8BA5618624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rot="10800000">
              <a:off x="798841" y="2855656"/>
              <a:ext cx="169669" cy="78303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62420E2-6676-6E4A-AE3F-29C0A16D6DDC}"/>
                </a:ext>
              </a:extLst>
            </p:cNvPr>
            <p:cNvSpPr/>
            <p:nvPr/>
          </p:nvSpPr>
          <p:spPr>
            <a:xfrm>
              <a:off x="1213455" y="302335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00A0E-9EF4-874A-A7F4-2CBD76491503}"/>
                </a:ext>
              </a:extLst>
            </p:cNvPr>
            <p:cNvSpPr txBox="1"/>
            <p:nvPr/>
          </p:nvSpPr>
          <p:spPr>
            <a:xfrm>
              <a:off x="1397657" y="3328554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3874B7-B267-AE4A-966C-00EC6674D96F}"/>
                </a:ext>
              </a:extLst>
            </p:cNvPr>
            <p:cNvSpPr txBox="1"/>
            <p:nvPr/>
          </p:nvSpPr>
          <p:spPr>
            <a:xfrm>
              <a:off x="2702593" y="3751577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50395900-D94A-1545-95BE-0B8C6363883F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rot="16200000" flipH="1">
              <a:off x="1160011" y="3275574"/>
              <a:ext cx="320200" cy="155091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0110865-C2C8-544E-8098-5310493AE278}"/>
                </a:ext>
              </a:extLst>
            </p:cNvPr>
            <p:cNvCxnSpPr>
              <a:stCxn id="89" idx="2"/>
              <a:endCxn id="90" idx="1"/>
            </p:cNvCxnSpPr>
            <p:nvPr/>
          </p:nvCxnSpPr>
          <p:spPr>
            <a:xfrm rot="16200000" flipH="1">
              <a:off x="2191865" y="3425514"/>
              <a:ext cx="238357" cy="7830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C8EA24-F01A-B343-B359-A137DFC83200}"/>
                </a:ext>
              </a:extLst>
            </p:cNvPr>
            <p:cNvSpPr txBox="1"/>
            <p:nvPr/>
          </p:nvSpPr>
          <p:spPr>
            <a:xfrm>
              <a:off x="1041309" y="3946476"/>
              <a:ext cx="16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cancel / </a:t>
              </a:r>
              <a:r>
                <a:rPr lang="en-US" dirty="0" err="1"/>
                <a:t>toLand</a:t>
              </a:r>
              <a:endParaRPr lang="en-US" dirty="0"/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AB385173-398B-B340-8FAB-F4B6A5C6D421}"/>
                </a:ext>
              </a:extLst>
            </p:cNvPr>
            <p:cNvCxnSpPr>
              <a:cxnSpLocks/>
              <a:stCxn id="40" idx="0"/>
              <a:endCxn id="42" idx="3"/>
            </p:cNvCxnSpPr>
            <p:nvPr/>
          </p:nvCxnSpPr>
          <p:spPr>
            <a:xfrm rot="16200000" flipH="1">
              <a:off x="3439490" y="1883541"/>
              <a:ext cx="901621" cy="2888416"/>
            </a:xfrm>
            <a:prstGeom prst="bentConnector4">
              <a:avLst>
                <a:gd name="adj1" fmla="val -36623"/>
                <a:gd name="adj2" fmla="val 11065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25CFE2DB-FA86-EE45-8A11-176CB24081B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852503" y="2616551"/>
              <a:ext cx="2866745" cy="1699258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6D4AAE-C80C-3749-9FAF-111B1DBFC240}"/>
                </a:ext>
              </a:extLst>
            </p:cNvPr>
            <p:cNvSpPr txBox="1"/>
            <p:nvPr/>
          </p:nvSpPr>
          <p:spPr>
            <a:xfrm>
              <a:off x="6843179" y="3990531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18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991F248-525F-EF44-8467-5427F0AF1652}"/>
              </a:ext>
            </a:extLst>
          </p:cNvPr>
          <p:cNvGrpSpPr/>
          <p:nvPr/>
        </p:nvGrpSpPr>
        <p:grpSpPr>
          <a:xfrm>
            <a:off x="299334" y="278517"/>
            <a:ext cx="11593332" cy="6991497"/>
            <a:chOff x="433735" y="267500"/>
            <a:chExt cx="11593332" cy="69914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2EE5B4-4BA3-2442-8939-B1767DE5E202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493114" y="1132660"/>
                <a:ext cx="11505299" cy="56323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493112" y="1442025"/>
                <a:ext cx="11505299" cy="532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46527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6218667" y="224721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953814" y="224721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10695576" y="224721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10448445" y="36361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64766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54827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64766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64766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441331" y="162684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640111" y="1726236"/>
                <a:ext cx="655170" cy="1472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888081" y="243188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9484681" y="243188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1237756" y="732942"/>
                <a:ext cx="24707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679904" y="2182412"/>
                <a:ext cx="4148420" cy="5016699"/>
              </a:xfrm>
              <a:prstGeom prst="bentConnector3">
                <a:avLst>
                  <a:gd name="adj1" fmla="val 112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6188871" y="-4583612"/>
                <a:ext cx="101663" cy="99961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24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953113" y="206255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9500339" y="206255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6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30677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1294162" y="75303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32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5852503" y="2616551"/>
                <a:ext cx="700871" cy="56730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968509" y="2876939"/>
                <a:ext cx="2955167" cy="15234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4303588" y="3593894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69729" y="268598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C4D6DF5-C7E1-B641-B7DD-E93C23E41576}"/>
                  </a:ext>
                </a:extLst>
              </p:cNvPr>
              <p:cNvCxnSpPr/>
              <p:nvPr/>
            </p:nvCxnSpPr>
            <p:spPr>
              <a:xfrm>
                <a:off x="493113" y="1442025"/>
                <a:ext cx="108513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12" y="4662604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245890" y="149250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5082689" y="4651293"/>
                <a:ext cx="20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655262" y="56676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336928" y="4974062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926685" y="5634154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693360" y="5634154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854042" y="5767055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592512" y="5376587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687567" y="5579701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4118189" y="5298542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195497" y="3590565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4" t="-3846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3BD10EE-A672-2047-BCC2-CA8BA5618624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rot="10800000">
              <a:off x="798841" y="2855656"/>
              <a:ext cx="169669" cy="78303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62420E2-6676-6E4A-AE3F-29C0A16D6DDC}"/>
                </a:ext>
              </a:extLst>
            </p:cNvPr>
            <p:cNvSpPr/>
            <p:nvPr/>
          </p:nvSpPr>
          <p:spPr>
            <a:xfrm>
              <a:off x="1213455" y="302335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00A0E-9EF4-874A-A7F4-2CBD76491503}"/>
                </a:ext>
              </a:extLst>
            </p:cNvPr>
            <p:cNvSpPr txBox="1"/>
            <p:nvPr/>
          </p:nvSpPr>
          <p:spPr>
            <a:xfrm>
              <a:off x="1397657" y="3328554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3874B7-B267-AE4A-966C-00EC6674D96F}"/>
                </a:ext>
              </a:extLst>
            </p:cNvPr>
            <p:cNvSpPr txBox="1"/>
            <p:nvPr/>
          </p:nvSpPr>
          <p:spPr>
            <a:xfrm>
              <a:off x="2702593" y="3751577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50395900-D94A-1545-95BE-0B8C6363883F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rot="16200000" flipH="1">
              <a:off x="1160011" y="3275574"/>
              <a:ext cx="320200" cy="155091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0110865-C2C8-544E-8098-5310493AE278}"/>
                </a:ext>
              </a:extLst>
            </p:cNvPr>
            <p:cNvCxnSpPr>
              <a:stCxn id="89" idx="2"/>
              <a:endCxn id="90" idx="1"/>
            </p:cNvCxnSpPr>
            <p:nvPr/>
          </p:nvCxnSpPr>
          <p:spPr>
            <a:xfrm rot="16200000" flipH="1">
              <a:off x="2191865" y="3425514"/>
              <a:ext cx="238357" cy="7830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C8EA24-F01A-B343-B359-A137DFC83200}"/>
                </a:ext>
              </a:extLst>
            </p:cNvPr>
            <p:cNvSpPr txBox="1"/>
            <p:nvPr/>
          </p:nvSpPr>
          <p:spPr>
            <a:xfrm>
              <a:off x="1041309" y="3946476"/>
              <a:ext cx="16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cancel / </a:t>
              </a:r>
              <a:r>
                <a:rPr lang="en-US" dirty="0" err="1"/>
                <a:t>toLand</a:t>
              </a:r>
              <a:endParaRPr lang="en-US" dirty="0"/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AB385173-398B-B340-8FAB-F4B6A5C6D421}"/>
                </a:ext>
              </a:extLst>
            </p:cNvPr>
            <p:cNvCxnSpPr>
              <a:cxnSpLocks/>
              <a:stCxn id="40" idx="0"/>
              <a:endCxn id="42" idx="3"/>
            </p:cNvCxnSpPr>
            <p:nvPr/>
          </p:nvCxnSpPr>
          <p:spPr>
            <a:xfrm rot="16200000" flipH="1">
              <a:off x="3439490" y="1883541"/>
              <a:ext cx="901621" cy="2888416"/>
            </a:xfrm>
            <a:prstGeom prst="bentConnector4">
              <a:avLst>
                <a:gd name="adj1" fmla="val -36623"/>
                <a:gd name="adj2" fmla="val 11065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25CFE2DB-FA86-EE45-8A11-176CB24081B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852503" y="2616551"/>
              <a:ext cx="2866745" cy="1699258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6D4AAE-C80C-3749-9FAF-111B1DBFC240}"/>
                </a:ext>
              </a:extLst>
            </p:cNvPr>
            <p:cNvSpPr txBox="1"/>
            <p:nvPr/>
          </p:nvSpPr>
          <p:spPr>
            <a:xfrm>
              <a:off x="6843179" y="3990531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49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C7674BC2-B4D5-8945-955A-8C651589A57D}"/>
              </a:ext>
            </a:extLst>
          </p:cNvPr>
          <p:cNvGrpSpPr/>
          <p:nvPr/>
        </p:nvGrpSpPr>
        <p:grpSpPr>
          <a:xfrm>
            <a:off x="-1914524" y="-1016100"/>
            <a:ext cx="15533849" cy="10222524"/>
            <a:chOff x="-1914524" y="-1016100"/>
            <a:chExt cx="15533849" cy="10222524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F5FE43C-C4FE-CF4E-899A-DE0477FCD68E}"/>
                </a:ext>
              </a:extLst>
            </p:cNvPr>
            <p:cNvGrpSpPr/>
            <p:nvPr/>
          </p:nvGrpSpPr>
          <p:grpSpPr>
            <a:xfrm>
              <a:off x="-1914524" y="-1016100"/>
              <a:ext cx="15533849" cy="8670533"/>
              <a:chOff x="-1914524" y="-1016100"/>
              <a:chExt cx="15533849" cy="867053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0C6BE3F-168E-1D47-B1ED-43BF027DAE67}"/>
                  </a:ext>
                </a:extLst>
              </p:cNvPr>
              <p:cNvGrpSpPr/>
              <p:nvPr/>
            </p:nvGrpSpPr>
            <p:grpSpPr>
              <a:xfrm>
                <a:off x="-1914524" y="-1016100"/>
                <a:ext cx="15533849" cy="8670533"/>
                <a:chOff x="-1914524" y="-1030387"/>
                <a:chExt cx="15533849" cy="8670533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E50C8548-2F9B-9847-AD63-830C6525FC6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-1914524" y="-1030387"/>
                  <a:ext cx="15533849" cy="8669925"/>
                  <a:chOff x="-1763861" y="-836342"/>
                  <a:chExt cx="19043459" cy="9458012"/>
                </a:xfrm>
              </p:grpSpPr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C486168B-9B5B-8E4A-94C2-943BFE7C38F6}"/>
                      </a:ext>
                    </a:extLst>
                  </p:cNvPr>
                  <p:cNvSpPr txBox="1"/>
                  <p:nvPr/>
                </p:nvSpPr>
                <p:spPr>
                  <a:xfrm>
                    <a:off x="-1496994" y="-836342"/>
                    <a:ext cx="17984292" cy="5137029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b="1" i="1" dirty="0"/>
                      <a:t>Firing Transitions</a:t>
                    </a:r>
                  </a:p>
                  <a:p>
                    <a:pPr algn="ctr"/>
                    <a:endParaRPr lang="en-US" sz="2200" b="1" i="1" dirty="0"/>
                  </a:p>
                  <a:p>
                    <a:pPr algn="ctr"/>
                    <a:endParaRPr lang="en-US" sz="2200" b="1" i="1" dirty="0"/>
                  </a:p>
                  <a:p>
                    <a:pPr algn="ctr"/>
                    <a:endParaRPr lang="en-US" sz="2200" b="1" i="1" dirty="0"/>
                  </a:p>
                  <a:p>
                    <a:pPr algn="ctr"/>
                    <a:endParaRPr lang="en-US" sz="1400" b="1" i="1" dirty="0"/>
                  </a:p>
                  <a:p>
                    <a:pPr algn="ctr"/>
                    <a:endParaRPr lang="en-US" sz="1200" b="1" i="1" dirty="0"/>
                  </a:p>
                  <a:p>
                    <a:pPr algn="ctr"/>
                    <a:endParaRPr lang="en-US" sz="1200" b="1" i="1" dirty="0"/>
                  </a:p>
                  <a:p>
                    <a:pPr algn="ctr"/>
                    <a:endParaRPr lang="en-US" sz="120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971FA984-4077-6D4B-9E4F-F7ACBF2CCD98}"/>
                      </a:ext>
                    </a:extLst>
                  </p:cNvPr>
                  <p:cNvSpPr txBox="1"/>
                  <p:nvPr/>
                </p:nvSpPr>
                <p:spPr>
                  <a:xfrm>
                    <a:off x="-919086" y="634917"/>
                    <a:ext cx="2794578" cy="3323960"/>
                  </a:xfrm>
                  <a:prstGeom prst="rect">
                    <a:avLst/>
                  </a:prstGeom>
                  <a:solidFill>
                    <a:srgbClr val="92D050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2400" dirty="0"/>
                  </a:p>
                  <a:p>
                    <a:pPr algn="ctr"/>
                    <a:r>
                      <a:rPr lang="en-US" sz="2400" dirty="0"/>
                      <a:t>FIRING</a:t>
                    </a:r>
                  </a:p>
                  <a:p>
                    <a:pPr algn="ctr"/>
                    <a:r>
                      <a:rPr lang="en-US" sz="2400" dirty="0"/>
                      <a:t>TRIGGERED</a:t>
                    </a:r>
                  </a:p>
                  <a:p>
                    <a:pPr algn="ctr"/>
                    <a:endParaRPr lang="en-US" sz="2400" dirty="0"/>
                  </a:p>
                  <a:p>
                    <a:pPr algn="ctr"/>
                    <a:endParaRPr lang="en-US" sz="2400" dirty="0"/>
                  </a:p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F42D3D35-1962-DB48-980A-68C922E31B52}"/>
                      </a:ext>
                    </a:extLst>
                  </p:cNvPr>
                  <p:cNvSpPr txBox="1"/>
                  <p:nvPr/>
                </p:nvSpPr>
                <p:spPr>
                  <a:xfrm>
                    <a:off x="8540513" y="678749"/>
                    <a:ext cx="2665777" cy="3290384"/>
                  </a:xfrm>
                  <a:prstGeom prst="rect">
                    <a:avLst/>
                  </a:prstGeom>
                  <a:solidFill>
                    <a:srgbClr val="92D050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2400" dirty="0"/>
                  </a:p>
                  <a:p>
                    <a:pPr algn="ctr"/>
                    <a:endParaRPr lang="en-US" sz="2400" dirty="0"/>
                  </a:p>
                  <a:p>
                    <a:pPr algn="ctr"/>
                    <a:endParaRPr lang="en-US" sz="2400" dirty="0"/>
                  </a:p>
                  <a:p>
                    <a:pPr algn="ctr"/>
                    <a:r>
                      <a:rPr lang="en-US" sz="2400" dirty="0"/>
                      <a:t>FIRING</a:t>
                    </a:r>
                  </a:p>
                  <a:p>
                    <a:pPr algn="ctr"/>
                    <a:r>
                      <a:rPr lang="en-US" sz="2400" dirty="0"/>
                      <a:t>UN-TRIGGERED</a:t>
                    </a:r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400" dirty="0"/>
                  </a:p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CDB28EA-4F8C-C440-BE47-FCE05F83E614}"/>
                      </a:ext>
                    </a:extLst>
                  </p:cNvPr>
                  <p:cNvSpPr/>
                  <p:nvPr/>
                </p:nvSpPr>
                <p:spPr>
                  <a:xfrm>
                    <a:off x="12587788" y="709570"/>
                    <a:ext cx="198780" cy="19878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" name="Elbow Connector 5">
                    <a:extLst>
                      <a:ext uri="{FF2B5EF4-FFF2-40B4-BE49-F238E27FC236}">
                        <a16:creationId xmlns:a16="http://schemas.microsoft.com/office/drawing/2014/main" id="{EF36610D-0025-5943-A83A-85A24A7D0A88}"/>
                      </a:ext>
                    </a:extLst>
                  </p:cNvPr>
                  <p:cNvCxnSpPr>
                    <a:cxnSpLocks/>
                    <a:endCxn id="3" idx="0"/>
                  </p:cNvCxnSpPr>
                  <p:nvPr/>
                </p:nvCxnSpPr>
                <p:spPr>
                  <a:xfrm rot="10800000">
                    <a:off x="9873401" y="678750"/>
                    <a:ext cx="2813779" cy="56052"/>
                  </a:xfrm>
                  <a:prstGeom prst="bentConnector4">
                    <a:avLst>
                      <a:gd name="adj1" fmla="val -1075"/>
                      <a:gd name="adj2" fmla="val 1101053"/>
                    </a:avLst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E09D293C-430E-024B-9BBB-F91C50010939}"/>
                      </a:ext>
                    </a:extLst>
                  </p:cNvPr>
                  <p:cNvCxnSpPr>
                    <a:cxnSpLocks/>
                    <a:stCxn id="3" idx="2"/>
                  </p:cNvCxnSpPr>
                  <p:nvPr/>
                </p:nvCxnSpPr>
                <p:spPr>
                  <a:xfrm flipH="1">
                    <a:off x="9852035" y="3969132"/>
                    <a:ext cx="21367" cy="2386401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F43AE6D0-4FE5-8C48-B46C-2BC084BC9F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07368" y="1617037"/>
                    <a:ext cx="6633145" cy="0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6EF7FAFD-D5D0-9642-9300-8980A8718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75492" y="3398017"/>
                    <a:ext cx="6665020" cy="0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Arc 99">
                    <a:extLst>
                      <a:ext uri="{FF2B5EF4-FFF2-40B4-BE49-F238E27FC236}">
                        <a16:creationId xmlns:a16="http://schemas.microsoft.com/office/drawing/2014/main" id="{906E22AA-B2EF-5746-BCB2-DB609B654DA4}"/>
                      </a:ext>
                    </a:extLst>
                  </p:cNvPr>
                  <p:cNvSpPr/>
                  <p:nvPr/>
                </p:nvSpPr>
                <p:spPr>
                  <a:xfrm rot="21410085">
                    <a:off x="10747745" y="1675978"/>
                    <a:ext cx="935447" cy="923330"/>
                  </a:xfrm>
                  <a:prstGeom prst="arc">
                    <a:avLst>
                      <a:gd name="adj1" fmla="val 16200000"/>
                      <a:gd name="adj2" fmla="val 5550432"/>
                    </a:avLst>
                  </a:prstGeom>
                  <a:ln w="50800">
                    <a:solidFill>
                      <a:schemeClr val="tx1"/>
                    </a:solidFill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686248CD-7F6D-1044-B45E-09E9AC21B1C0}"/>
                      </a:ext>
                    </a:extLst>
                  </p:cNvPr>
                  <p:cNvSpPr txBox="1"/>
                  <p:nvPr/>
                </p:nvSpPr>
                <p:spPr>
                  <a:xfrm>
                    <a:off x="-1070875" y="7312231"/>
                    <a:ext cx="6628500" cy="1309439"/>
                  </a:xfrm>
                  <a:prstGeom prst="rect">
                    <a:avLst/>
                  </a:prstGeom>
                  <a:noFill/>
                </p:spPr>
                <p:txBody>
                  <a:bodyPr wrap="square" numCol="1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2400" b="1" i="1" dirty="0"/>
                      <a:t>Bold+Italic: Short Description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2400" i="1" dirty="0"/>
                      <a:t>Italic: Event-B event name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2400" dirty="0"/>
                      <a:t>ALL CAPS: STATE NAMES</a:t>
                    </a: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32052193-2A6B-A84B-BFD4-16AE3364E8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85027" y="4461960"/>
                        <a:ext cx="4182126" cy="17123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Completion</a:t>
                        </a:r>
                      </a:p>
                      <a:p>
                        <a:pPr algn="ctr"/>
                        <a:r>
                          <a:rPr lang="en-US" sz="2400" i="1" dirty="0" err="1"/>
                          <a:t>NoUntriggeredTransitions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FALSE &amp; dt =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endParaRPr lang="en-US" sz="2400" dirty="0"/>
                      </a:p>
                      <a:p>
                        <a:pPr algn="ctr"/>
                        <a:r>
                          <a:rPr lang="en-US" sz="2400" dirty="0"/>
                          <a:t>/ </a:t>
                        </a:r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:= TRUE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32052193-2A6B-A84B-BFD4-16AE3364E8B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85027" y="4461960"/>
                        <a:ext cx="4182126" cy="171234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30" t="-2400" r="-2230" b="-72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A4FA411C-7D95-1146-8A83-BF7DD32F73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75196" y="4474471"/>
                        <a:ext cx="5876839" cy="17123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De-queue Internal Trigger </a:t>
                        </a:r>
                        <a:r>
                          <a:rPr lang="en-US" sz="2400" b="1" i="1" dirty="0" err="1"/>
                          <a:t>iQ</a:t>
                        </a:r>
                        <a:endParaRPr lang="en-US" sz="2400" b="1" i="1" dirty="0"/>
                      </a:p>
                      <a:p>
                        <a:pPr algn="ctr"/>
                        <a:r>
                          <a:rPr lang="en-US" sz="2400" i="1" dirty="0" err="1"/>
                          <a:t>dequeueInternalTriggered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TRUE &amp; dt =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  <a:p>
                        <a:pPr algn="ctr"/>
                        <a:r>
                          <a:rPr lang="en-US" sz="2400" dirty="0"/>
                          <a:t>/ </a:t>
                        </a:r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:= FALSE &amp; dt {: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</m:oMath>
                        </a14:m>
                        <a:r>
                          <a:rPr lang="en-US" sz="2400" dirty="0"/>
                          <a:t> iQ}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A4FA411C-7D95-1146-8A83-BF7DD32F735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75196" y="4474471"/>
                        <a:ext cx="5876839" cy="171234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t="-2400" b="-72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5" name="TextBox 104">
                        <a:extLst>
                          <a:ext uri="{FF2B5EF4-FFF2-40B4-BE49-F238E27FC236}">
                            <a16:creationId xmlns:a16="http://schemas.microsoft.com/office/drawing/2014/main" id="{8DE941AA-8537-8140-A384-C92A086061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1763861" y="4521423"/>
                        <a:ext cx="5607213" cy="17123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De-queue External Trigger </a:t>
                        </a:r>
                        <a:r>
                          <a:rPr lang="en-US" sz="2400" b="1" i="1" dirty="0" err="1"/>
                          <a:t>eQ</a:t>
                        </a:r>
                        <a:endParaRPr lang="en-US" sz="2400" b="1" i="1" dirty="0"/>
                      </a:p>
                      <a:p>
                        <a:pPr algn="ctr"/>
                        <a:r>
                          <a:rPr lang="en-US" sz="2400" i="1" dirty="0" err="1"/>
                          <a:t>dequeueExternalTriggered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TRUE &amp; dt 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r>
                          <a:rPr lang="en-US" sz="2400" dirty="0"/>
                          <a:t> &amp; </a:t>
                        </a:r>
                        <a:r>
                          <a:rPr lang="en-US" sz="2400" dirty="0" err="1"/>
                          <a:t>iQ</a:t>
                        </a:r>
                        <a:r>
                          <a:rPr lang="en-US" sz="2400" dirty="0"/>
                          <a:t> 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endParaRPr lang="en-US" sz="2400" dirty="0"/>
                      </a:p>
                      <a:p>
                        <a:pPr algn="ctr"/>
                        <a:r>
                          <a:rPr lang="en-US" sz="2400" dirty="0"/>
                          <a:t>/ </a:t>
                        </a:r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:= FALSE &amp; dt {: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</m:oMath>
                        </a14:m>
                        <a:r>
                          <a:rPr lang="en-US" sz="2400" dirty="0"/>
                          <a:t> eQ}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05" name="TextBox 104">
                        <a:extLst>
                          <a:ext uri="{FF2B5EF4-FFF2-40B4-BE49-F238E27FC236}">
                            <a16:creationId xmlns:a16="http://schemas.microsoft.com/office/drawing/2014/main" id="{8DE941AA-8537-8140-A384-C92A0860614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763861" y="4521423"/>
                        <a:ext cx="5607213" cy="1712343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t="-3226" b="-80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E140AAD7-431B-1244-8F4C-1A27A7E5CD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95552" y="1706690"/>
                        <a:ext cx="5385058" cy="17123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No Triggered Enable</a:t>
                        </a:r>
                      </a:p>
                      <a:p>
                        <a:pPr algn="ctr"/>
                        <a:r>
                          <a:rPr lang="en-US" sz="2400" i="1" dirty="0" err="1"/>
                          <a:t>NoTriggeredTransitionsEnable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FALSE &amp; dt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</m:oMath>
                        </a14:m>
                        <a:r>
                          <a:rPr lang="en-US" sz="2400" dirty="0"/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</m:oMath>
                        </a14:m>
                        <a:endParaRPr lang="en-US" sz="2400" dirty="0"/>
                      </a:p>
                      <a:p>
                        <a:pPr algn="ctr"/>
                        <a:r>
                          <a:rPr lang="en-US" sz="2400" dirty="0"/>
                          <a:t>/  dt :=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E140AAD7-431B-1244-8F4C-1A27A7E5CD8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95552" y="1706690"/>
                        <a:ext cx="5385058" cy="1712343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t="-3226" b="-80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F46861FF-D453-C349-AB2A-49C4BAB40F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1169" y="-149396"/>
                        <a:ext cx="7125152" cy="17123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Fire Triggered</a:t>
                        </a:r>
                      </a:p>
                      <a:p>
                        <a:pPr algn="ctr"/>
                        <a:r>
                          <a:rPr lang="en-US" sz="2400" i="1" dirty="0" err="1"/>
                          <a:t>FutureTriggeredTransitions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FALSE &amp; dt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</m:oMath>
                        </a14:m>
                        <a:r>
                          <a:rPr lang="en-US" sz="2400" dirty="0"/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endParaRPr lang="en-US" sz="2400" dirty="0">
                          <a:ea typeface="Cambria Math" panose="02040503050406030204" pitchFamily="18" charset="0"/>
                        </a:endParaRPr>
                      </a:p>
                      <a:p>
                        <a:pPr algn="ctr"/>
                        <a:r>
                          <a:rPr lang="en-US" sz="2400" dirty="0"/>
                          <a:t>/ dt :=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r>
                          <a:rPr lang="en-US" sz="2400" dirty="0"/>
                          <a:t> &amp; iQ := </a:t>
                        </a:r>
                        <a:r>
                          <a:rPr lang="en-US" sz="2400" dirty="0" err="1"/>
                          <a:t>iQ</a:t>
                        </a:r>
                        <a:r>
                          <a:rPr lang="en-US" sz="2400" dirty="0"/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 </m:t>
                            </m:r>
                          </m:oMath>
                        </a14:m>
                        <a:r>
                          <a:rPr lang="en-US" sz="2400" dirty="0" err="1"/>
                          <a:t>raisedTriggers</a:t>
                        </a:r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F46861FF-D453-C349-AB2A-49C4BAB40FD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21169" y="-149396"/>
                        <a:ext cx="7125152" cy="171234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t="-3252" b="-73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7" name="TextBox 116">
                        <a:extLst>
                          <a:ext uri="{FF2B5EF4-FFF2-40B4-BE49-F238E27FC236}">
                            <a16:creationId xmlns:a16="http://schemas.microsoft.com/office/drawing/2014/main" id="{2C50F20A-6C64-5340-82C6-B08C4A9066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49108" y="2329712"/>
                        <a:ext cx="6930490" cy="17123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Fire Untriggered</a:t>
                        </a:r>
                      </a:p>
                      <a:p>
                        <a:pPr algn="ctr"/>
                        <a:r>
                          <a:rPr lang="en-US" sz="2400" i="1" dirty="0" err="1"/>
                          <a:t>futureUntriggeredTransitionSet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FALSE &amp; dt =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endParaRPr lang="en-US" sz="2400" dirty="0"/>
                      </a:p>
                      <a:p>
                        <a:pPr algn="ctr"/>
                        <a:r>
                          <a:rPr lang="en-US" sz="2400" dirty="0"/>
                          <a:t>/ </a:t>
                        </a:r>
                        <a:r>
                          <a:rPr lang="en-US" sz="2400" dirty="0" err="1"/>
                          <a:t>iQ</a:t>
                        </a:r>
                        <a:r>
                          <a:rPr lang="en-US" sz="2400" dirty="0"/>
                          <a:t> := </a:t>
                        </a:r>
                        <a:r>
                          <a:rPr lang="en-US" sz="2400" dirty="0" err="1"/>
                          <a:t>iQ</a:t>
                        </a:r>
                        <a:r>
                          <a:rPr lang="en-US" sz="2400" dirty="0"/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en-US" sz="2400" dirty="0" err="1"/>
                          <a:t>raisedTriggers</a:t>
                        </a:r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117" name="TextBox 116">
                        <a:extLst>
                          <a:ext uri="{FF2B5EF4-FFF2-40B4-BE49-F238E27FC236}">
                            <a16:creationId xmlns:a16="http://schemas.microsoft.com/office/drawing/2014/main" id="{2C50F20A-6C64-5340-82C6-B08C4A9066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49108" y="2329712"/>
                        <a:ext cx="6930490" cy="171234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t="-3226" b="-72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8" name="TextBox 117">
                        <a:extLst>
                          <a:ext uri="{FF2B5EF4-FFF2-40B4-BE49-F238E27FC236}">
                            <a16:creationId xmlns:a16="http://schemas.microsoft.com/office/drawing/2014/main" id="{DAB51B5B-165F-6E4C-9C8E-1DB5E972A1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899634" y="438984"/>
                        <a:ext cx="4029394" cy="1309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i="1" dirty="0"/>
                          <a:t>Initialisation</a:t>
                        </a:r>
                      </a:p>
                      <a:p>
                        <a:pPr algn="ctr"/>
                        <a:r>
                          <a:rPr lang="en-US" sz="2400" dirty="0"/>
                          <a:t>/ </a:t>
                        </a:r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:= FALSE &amp; dt :=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en-US" sz="2400" dirty="0"/>
                          <a:t>&amp; </a:t>
                        </a:r>
                      </a:p>
                      <a:p>
                        <a:pPr algn="ctr"/>
                        <a:r>
                          <a:rPr lang="en-US" sz="2400" dirty="0" err="1"/>
                          <a:t>iQ</a:t>
                        </a:r>
                        <a:r>
                          <a:rPr lang="en-US" sz="2400" dirty="0"/>
                          <a:t> :=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r>
                          <a:rPr lang="en-US" sz="2400" dirty="0"/>
                          <a:t> &amp; </a:t>
                        </a:r>
                        <a:r>
                          <a:rPr lang="en-US" sz="2400" dirty="0" err="1"/>
                          <a:t>eQ</a:t>
                        </a:r>
                        <a:r>
                          <a:rPr lang="en-US" sz="2400" dirty="0"/>
                          <a:t> :=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endParaRPr lang="en-US" sz="2400" dirty="0"/>
                      </a:p>
                    </p:txBody>
                  </p:sp>
                </mc:Choice>
                <mc:Fallback xmlns="">
                  <p:sp>
                    <p:nvSpPr>
                      <p:cNvPr id="118" name="TextBox 117">
                        <a:extLst>
                          <a:ext uri="{FF2B5EF4-FFF2-40B4-BE49-F238E27FC236}">
                            <a16:creationId xmlns:a16="http://schemas.microsoft.com/office/drawing/2014/main" id="{DAB51B5B-165F-6E4C-9C8E-1DB5E972A14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899634" y="438984"/>
                        <a:ext cx="4029394" cy="130943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08" t="-4211" r="-2308" b="-94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A9848B8-CD59-624D-B64D-7CB349D600AB}"/>
                      </a:ext>
                    </a:extLst>
                  </p:cNvPr>
                  <p:cNvSpPr txBox="1"/>
                  <p:nvPr/>
                </p:nvSpPr>
                <p:spPr>
                  <a:xfrm>
                    <a:off x="-1150818" y="6355534"/>
                    <a:ext cx="13103298" cy="906534"/>
                  </a:xfrm>
                  <a:prstGeom prst="rect">
                    <a:avLst/>
                  </a:prstGeom>
                  <a:solidFill>
                    <a:srgbClr val="00B050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200" dirty="0"/>
                  </a:p>
                  <a:p>
                    <a:pPr algn="ctr"/>
                    <a:r>
                      <a:rPr lang="en-US" sz="2400" dirty="0"/>
                      <a:t>READY TO DE-QUEUE</a:t>
                    </a:r>
                  </a:p>
                  <a:p>
                    <a:pPr algn="ctr"/>
                    <a:endParaRPr lang="en-US" sz="1200" dirty="0"/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A19EBE4B-4904-C544-BF3A-7645D17C21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9314" y="6439817"/>
                      <a:ext cx="7383586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numCol="1" rtlCol="0">
                      <a:spAutoFit/>
                    </a:bodyPr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Event guards: P1 &amp; P2 / Event action: 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a14:m>
                      <a:r>
                        <a:rPr lang="en-US" sz="2400" dirty="0"/>
                        <a:t> </a:t>
                      </a:r>
                    </a:p>
                    <a:p>
                      <a:r>
                        <a:rPr lang="en-US" sz="2400" dirty="0"/>
                        <a:t>Note: P1, P2 are predicates, 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sz="2400" dirty="0"/>
                        <a:t>is a model variable, </a:t>
                      </a:r>
                    </a:p>
                    <a:p>
                      <a:r>
                        <a:rPr lang="en-US" sz="2400" dirty="0"/>
                        <a:t>and / separates guards from actions</a:t>
                      </a:r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A19EBE4B-4904-C544-BF3A-7645D17C21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9314" y="6439817"/>
                      <a:ext cx="7383586" cy="120032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375" t="-2083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0DE855F-699C-9746-B77F-00739AFCEA1D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rot="10800000" flipH="1">
                <a:off x="-1414463" y="3165971"/>
                <a:ext cx="189025" cy="2826043"/>
              </a:xfrm>
              <a:prstGeom prst="bentConnector4">
                <a:avLst>
                  <a:gd name="adj1" fmla="val -248591"/>
                  <a:gd name="adj2" fmla="val 100493"/>
                </a:avLst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CACD9559-1CE3-5A4A-8252-B2403EE146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846573" y="3362387"/>
                <a:ext cx="2447672" cy="1980582"/>
              </a:xfrm>
              <a:prstGeom prst="bentConnector3">
                <a:avLst>
                  <a:gd name="adj1" fmla="val 100329"/>
                </a:avLst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84E114B-8AC4-EE42-839B-A73812A85B6C}"/>
                    </a:ext>
                  </a:extLst>
                </p:cNvPr>
                <p:cNvSpPr txBox="1"/>
                <p:nvPr/>
              </p:nvSpPr>
              <p:spPr>
                <a:xfrm>
                  <a:off x="-1225437" y="7636764"/>
                  <a:ext cx="12301538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Al Nile" pitchFamily="2" charset="-78"/>
                      <a:cs typeface="Al Nile" pitchFamily="2" charset="-78"/>
                    </a:rPr>
                    <a:t>Basis invariants: </a:t>
                  </a:r>
                </a:p>
                <a:p>
                  <a:r>
                    <a:rPr lang="en-US" sz="2400" dirty="0"/>
                    <a:t>Internal and external queue must be disjoint, (</a:t>
                  </a:r>
                  <a:r>
                    <a:rPr lang="en-US" sz="2400" dirty="0" err="1"/>
                    <a:t>iQ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a14:m>
                  <a:r>
                    <a:rPr lang="en-US" sz="2400" dirty="0"/>
                    <a:t> </a:t>
                  </a:r>
                  <a:r>
                    <a:rPr lang="en-US" sz="2400" dirty="0" err="1"/>
                    <a:t>eQ</a:t>
                  </a:r>
                  <a:r>
                    <a:rPr lang="en-US" sz="2400" dirty="0"/>
                    <a:t>) 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2400" dirty="0"/>
                    <a:t> </a:t>
                  </a:r>
                </a:p>
                <a:p>
                  <a:r>
                    <a:rPr lang="en-US" sz="2400" dirty="0"/>
                    <a:t>At most there shall be one dequeued trigger, dt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sz="2400" dirty="0"/>
                    <a:t> dt=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en-US" sz="2400" dirty="0"/>
                </a:p>
                <a:p>
                  <a:r>
                    <a:rPr lang="en-US" sz="2400" dirty="0"/>
                    <a:t>Selects a single element from a set </a:t>
                  </a:r>
                  <a:r>
                    <a:rPr lang="en-US" sz="2400" dirty="0" err="1"/>
                    <a:t>iQ</a:t>
                  </a:r>
                  <a:r>
                    <a:rPr lang="en-US" sz="2400" dirty="0"/>
                    <a:t> and constructs a singleton from it, dt {: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</m:oMath>
                  </a14:m>
                  <a:r>
                    <a:rPr lang="en-US" sz="2400" dirty="0"/>
                    <a:t> iQ} </a:t>
                  </a: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84E114B-8AC4-EE42-839B-A73812A85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5437" y="7636764"/>
                  <a:ext cx="12301538" cy="1569660"/>
                </a:xfrm>
                <a:prstGeom prst="rect">
                  <a:avLst/>
                </a:prstGeom>
                <a:blipFill>
                  <a:blip r:embed="rId11"/>
                  <a:stretch>
                    <a:fillRect l="-826" t="-5600" b="-72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181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1838</TotalTime>
  <Words>566</Words>
  <Application>Microsoft Macintosh PowerPoint</Application>
  <PresentationFormat>Widescreen</PresentationFormat>
  <Paragraphs>289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 Nile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130</cp:revision>
  <dcterms:created xsi:type="dcterms:W3CDTF">2020-01-14T03:19:49Z</dcterms:created>
  <dcterms:modified xsi:type="dcterms:W3CDTF">2020-09-02T02:04:08Z</dcterms:modified>
</cp:coreProperties>
</file>