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0"/>
    <p:restoredTop sz="94647"/>
  </p:normalViewPr>
  <p:slideViewPr>
    <p:cSldViewPr snapToGrid="0" snapToObjects="1">
      <p:cViewPr varScale="1">
        <p:scale>
          <a:sx n="117" d="100"/>
          <a:sy n="117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5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4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8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1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2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7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0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25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A0A9-DB88-F940-A878-47F2B1F37E90}" type="datetimeFigureOut">
              <a:rPr lang="en-GB" smtClean="0"/>
              <a:t>14/08/2019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5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891" y="467751"/>
            <a:ext cx="7927848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Firing transitions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00552" y="1273906"/>
            <a:ext cx="1312985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triggered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68460" y="1273906"/>
            <a:ext cx="166467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un-triggered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6660" y="5627657"/>
            <a:ext cx="80450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Ready to de-queue</a:t>
            </a:r>
            <a:endParaRPr lang="en-GB" dirty="0"/>
          </a:p>
        </p:txBody>
      </p:sp>
      <p:cxnSp>
        <p:nvCxnSpPr>
          <p:cNvPr id="9" name="Straight Arrow Connector 8"/>
          <p:cNvCxnSpPr>
            <a:stCxn id="10" idx="2"/>
            <a:endCxn id="6" idx="3"/>
          </p:cNvCxnSpPr>
          <p:nvPr/>
        </p:nvCxnSpPr>
        <p:spPr>
          <a:xfrm flipH="1">
            <a:off x="7233138" y="1703543"/>
            <a:ext cx="2096553" cy="27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29691" y="1508895"/>
            <a:ext cx="505033" cy="38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76600" y="1925754"/>
            <a:ext cx="200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Initialisation </a:t>
            </a:r>
          </a:p>
          <a:p>
            <a:r>
              <a:rPr lang="en-GB" dirty="0"/>
              <a:t>/</a:t>
            </a:r>
            <a:r>
              <a:rPr lang="en-GB" dirty="0" smtClean="0"/>
              <a:t>UC:=FALSE,  dt :={}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3568" y="2214714"/>
            <a:ext cx="35170" cy="3412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3537" y="1590429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3537" y="2103185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8738" y="3875343"/>
            <a:ext cx="526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Completion</a:t>
            </a:r>
          </a:p>
          <a:p>
            <a:r>
              <a:rPr lang="en-GB" dirty="0" smtClean="0"/>
              <a:t> [UC=FALSE &amp; dt ={}  &amp;</a:t>
            </a:r>
          </a:p>
          <a:p>
            <a:r>
              <a:rPr lang="en-GB" dirty="0" smtClean="0"/>
              <a:t> &lt;conj of negated guards of all untriggered transitions&gt;] </a:t>
            </a:r>
          </a:p>
          <a:p>
            <a:r>
              <a:rPr lang="en-GB" dirty="0" smtClean="0"/>
              <a:t>/ UC := TRUE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29507" y="2214714"/>
            <a:ext cx="70339" cy="34263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61845" y="2214714"/>
            <a:ext cx="35170" cy="3426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164" y="3246051"/>
            <a:ext cx="406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deQExt </a:t>
            </a:r>
          </a:p>
          <a:p>
            <a:r>
              <a:rPr lang="en-GB" dirty="0" smtClean="0"/>
              <a:t>[UC=TRUE &amp; intQ</a:t>
            </a:r>
            <a:r>
              <a:rPr lang="en-GB" dirty="0"/>
              <a:t>=</a:t>
            </a:r>
            <a:r>
              <a:rPr lang="en-GB" dirty="0" smtClean="0"/>
              <a:t>{} ] </a:t>
            </a:r>
          </a:p>
          <a:p>
            <a:r>
              <a:rPr lang="en-GB" dirty="0" smtClean="0"/>
              <a:t>/UC:=FALSE, dt::extQ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748379" y="4435224"/>
            <a:ext cx="428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deQInt</a:t>
            </a:r>
            <a:r>
              <a:rPr lang="en-GB" dirty="0" smtClean="0"/>
              <a:t> </a:t>
            </a:r>
          </a:p>
          <a:p>
            <a:r>
              <a:rPr lang="en-GB" dirty="0" smtClean="0"/>
              <a:t>[UC=TRUE &amp; intQ/={} ] </a:t>
            </a:r>
          </a:p>
          <a:p>
            <a:r>
              <a:rPr lang="en-GB" dirty="0" smtClean="0"/>
              <a:t>/</a:t>
            </a:r>
            <a:r>
              <a:rPr lang="en-GB" dirty="0" smtClean="0"/>
              <a:t> UC:=FALSE, </a:t>
            </a:r>
            <a:r>
              <a:rPr lang="en-GB" dirty="0" smtClean="0"/>
              <a:t>dt :: intQ 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172966" y="2103185"/>
            <a:ext cx="23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NoTriggeredEnabled</a:t>
            </a:r>
          </a:p>
          <a:p>
            <a:r>
              <a:rPr lang="en-GB" dirty="0" smtClean="0"/>
              <a:t>[UC=FALSE &amp; dt /={} &amp;</a:t>
            </a:r>
          </a:p>
          <a:p>
            <a:r>
              <a:rPr lang="en-GB" dirty="0" smtClean="0"/>
              <a:t> &lt;conj of negated guards of all transitions triggered by dt&gt;] </a:t>
            </a:r>
          </a:p>
          <a:p>
            <a:r>
              <a:rPr lang="en-GB" dirty="0" smtClean="0"/>
              <a:t>/ dt :={}</a:t>
            </a:r>
            <a:endParaRPr lang="en-GB" dirty="0" smtClean="0"/>
          </a:p>
        </p:txBody>
      </p:sp>
      <p:sp>
        <p:nvSpPr>
          <p:cNvPr id="53" name="TextBox 52"/>
          <p:cNvSpPr txBox="1"/>
          <p:nvPr/>
        </p:nvSpPr>
        <p:spPr>
          <a:xfrm>
            <a:off x="3172967" y="654889"/>
            <a:ext cx="239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fireTriggered [UC=FALSE &amp; dt /={} ] </a:t>
            </a:r>
          </a:p>
          <a:p>
            <a:r>
              <a:rPr lang="en-GB" dirty="0" smtClean="0"/>
              <a:t>/ </a:t>
            </a:r>
            <a:r>
              <a:rPr lang="en-GB" dirty="0" smtClean="0"/>
              <a:t>dt :={}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37146" y="2194857"/>
            <a:ext cx="23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fireUnTriggered [UC=FALSE &amp; dt ={} ] 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10800000" flipV="1">
            <a:off x="6881445" y="1984717"/>
            <a:ext cx="329338" cy="264201"/>
          </a:xfrm>
          <a:prstGeom prst="curvedConnector3">
            <a:avLst>
              <a:gd name="adj1" fmla="val -28383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3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110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Snook</dc:creator>
  <cp:lastModifiedBy>Colin Snook</cp:lastModifiedBy>
  <cp:revision>6</cp:revision>
  <dcterms:created xsi:type="dcterms:W3CDTF">2019-08-14T14:40:28Z</dcterms:created>
  <dcterms:modified xsi:type="dcterms:W3CDTF">2019-08-14T16:00:54Z</dcterms:modified>
</cp:coreProperties>
</file>