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2"/>
    <p:restoredTop sz="86439"/>
  </p:normalViewPr>
  <p:slideViewPr>
    <p:cSldViewPr snapToGrid="0" snapToObjects="1">
      <p:cViewPr>
        <p:scale>
          <a:sx n="82" d="100"/>
          <a:sy n="82" d="100"/>
        </p:scale>
        <p:origin x="1928" y="1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606A-B61D-D347-B748-EF32FB610A1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9E-A600-B343-BD06-BDB38718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9142C1-F0D4-634A-80A2-68BE16AC6B04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266051" y="1484357"/>
            <a:chExt cx="10617134" cy="3420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39259" y="1671295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39259" y="2838782"/>
              <a:ext cx="10140956" cy="14773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71360" y="350266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106507" y="350266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526987" y="350266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304563" y="1569632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08673" y="1853688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266051" y="175429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464831" y="1853688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34457" y="1853688"/>
              <a:ext cx="875280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014158" y="288690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stCxn id="34" idx="6"/>
              <a:endCxn id="4" idx="0"/>
            </p:cNvCxnSpPr>
            <p:nvPr/>
          </p:nvCxnSpPr>
          <p:spPr>
            <a:xfrm>
              <a:off x="2212938" y="2986291"/>
              <a:ext cx="498294" cy="221650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1613A6-CB48-B846-9F4B-8D4EE8C7EA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333101" y="3687335"/>
              <a:ext cx="10382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040774" y="368733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37374" y="3687335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093874" y="1938964"/>
              <a:ext cx="0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729752" y="1951987"/>
              <a:ext cx="444109" cy="4284137"/>
            </a:xfrm>
            <a:prstGeom prst="bentConnector3">
              <a:avLst>
                <a:gd name="adj1" fmla="val 15147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533088" y="-2889491"/>
              <a:ext cx="101663" cy="9019908"/>
            </a:xfrm>
            <a:prstGeom prst="bentConnector3">
              <a:avLst>
                <a:gd name="adj1" fmla="val -4193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4527636" y="331800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142880" y="331800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90106" y="331800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067785" y="1484357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685226" y="15127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100473" y="2444921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864797" y="4535888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1C95966-E469-8E4F-9154-187487E7A212}"/>
              </a:ext>
            </a:extLst>
          </p:cNvPr>
          <p:cNvGrpSpPr/>
          <p:nvPr/>
        </p:nvGrpSpPr>
        <p:grpSpPr>
          <a:xfrm>
            <a:off x="433735" y="710824"/>
            <a:ext cx="11176246" cy="4333609"/>
            <a:chOff x="433735" y="710824"/>
            <a:chExt cx="11176246" cy="43336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897762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58658" y="2065249"/>
              <a:ext cx="10851323" cy="25853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 t="-633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699685" y="2729136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434832" y="2729136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55312" y="2729136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645245" y="796099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1080155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9807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1080155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1080155"/>
              <a:ext cx="1082179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812034" y="210876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3010814" y="2208153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69099" y="2913802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5699" y="2913802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422199" y="1165431"/>
              <a:ext cx="12357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527208" y="1755581"/>
              <a:ext cx="1552104" cy="4237879"/>
            </a:xfrm>
            <a:prstGeom prst="bentConnector3">
              <a:avLst>
                <a:gd name="adj1" fmla="val 1237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87271" y="-3749523"/>
              <a:ext cx="101663" cy="9192906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5328384" y="341043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434131" y="2544470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981357" y="254447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235469" y="71082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73926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28798" y="1671388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712063" y="4675101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5266464" y="3098468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1247623" y="3437045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595149" y="3858728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2236568" y="3621711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1274452" y="303446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473232" y="3133858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2E6F770-0926-8041-8EFB-153887562147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373040" y="1231180"/>
              <a:ext cx="11505299" cy="5078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380912" y="1539023"/>
              <a:ext cx="11497425" cy="4769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86869" y="56379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208908" y="234573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6944055" y="234573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685817" y="234573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463392" y="46213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56283" y="74618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313661" y="64679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512441" y="74618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82067" y="74618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321257" y="172536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520037" y="182475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878322" y="253040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474922" y="253040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252703" y="83146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391986" y="2448775"/>
              <a:ext cx="3594422" cy="4127014"/>
            </a:xfrm>
            <a:prstGeom prst="bentConnector3">
              <a:avLst>
                <a:gd name="adj1" fmla="val 11002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cxnSpLocks/>
              <a:stCxn id="9" idx="0"/>
              <a:endCxn id="2" idx="0"/>
            </p:cNvCxnSpPr>
            <p:nvPr/>
          </p:nvCxnSpPr>
          <p:spPr>
            <a:xfrm rot="16200000" flipH="1" flipV="1">
              <a:off x="5636308" y="-405260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24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5943354" y="216107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490580" y="216107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66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732836" y="40529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293216" y="87790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3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775687" y="2715071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756846" y="304485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104372" y="346653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745791" y="322952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783675" y="264227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982455" y="274166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8" y="4207212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125816" y="159102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4939082" y="4203170"/>
              <a:ext cx="198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535188" y="520348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216854" y="4509878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806611" y="5169970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573286" y="5169970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733968" y="5302871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472438" y="491240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567493" y="5115517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3998115" y="4834358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075423" y="3126381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661153" y="4768456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153" y="4768456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769" t="-192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6416E-05E6-2549-9911-61AC71CB9225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rgbClr val="D7ACE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D7ACEC"/>
                  </a:solidFill>
                </a:rPr>
                <a:t>toLand</a:t>
              </a:r>
              <a:endParaRPr lang="en-US" dirty="0">
                <a:solidFill>
                  <a:srgbClr val="D7ACE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2523784" y="-2271253"/>
            <a:ext cx="27487542" cy="15179040"/>
            <a:chOff x="-2434504" y="-37460"/>
            <a:chExt cx="17861317" cy="877688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382837" y="-37460"/>
              <a:ext cx="14043976" cy="39410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Firing Transitions</a:t>
              </a:r>
            </a:p>
            <a:p>
              <a:pPr algn="ctr"/>
              <a:endParaRPr lang="en-US" sz="2400" b="1" i="1" dirty="0"/>
            </a:p>
            <a:p>
              <a:pPr algn="ctr"/>
              <a:endParaRPr lang="en-US" sz="2400" b="1" i="1" dirty="0"/>
            </a:p>
            <a:p>
              <a:pPr algn="ctr"/>
              <a:endParaRPr lang="en-US" sz="2400" b="1" i="1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745693" y="1146163"/>
              <a:ext cx="1640114" cy="239045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FIRING</a:t>
              </a:r>
            </a:p>
            <a:p>
              <a:pPr algn="ctr"/>
              <a:r>
                <a:rPr lang="en-US" sz="2400" dirty="0"/>
                <a:t>TRIGGERED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80217" y="1146163"/>
              <a:ext cx="1820926" cy="2402511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FIRING</a:t>
              </a:r>
            </a:p>
            <a:p>
              <a:pPr algn="ctr"/>
              <a:r>
                <a:rPr lang="en-US" sz="2400" dirty="0"/>
                <a:t>UN-TRIGGERED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590681" y="808960"/>
              <a:ext cx="2997107" cy="337203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341690"/>
              <a:ext cx="10053544" cy="83989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READY TO DE-QUEUE</a:t>
              </a:r>
            </a:p>
            <a:p>
              <a:pPr algn="ctr"/>
              <a:endParaRPr lang="en-US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90958" y="3536619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189" y="3505428"/>
              <a:ext cx="17805" cy="183626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590681" y="3548674"/>
              <a:ext cx="2" cy="17930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385807" y="1996877"/>
              <a:ext cx="528171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385807" y="3505428"/>
              <a:ext cx="529441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>
              <a:off x="9950518" y="1616099"/>
              <a:ext cx="1165715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488440" y="6262826"/>
                  <a:ext cx="10717659" cy="2476598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ALL CAPS: STATE NAMES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400" dirty="0"/>
                    <a:t> </a:t>
                  </a:r>
                </a:p>
                <a:p>
                  <a:r>
                    <a:rPr lang="en-US" sz="2400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model variable, and / separates guards from actions</a:t>
                  </a: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440" y="6262826"/>
                  <a:ext cx="10717659" cy="2476598"/>
                </a:xfrm>
                <a:prstGeom prst="rect">
                  <a:avLst/>
                </a:prstGeom>
                <a:blipFill>
                  <a:blip r:embed="rId3"/>
                  <a:stretch>
                    <a:fillRect l="-462" t="-888" r="-6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9622915" y="4037923"/>
                  <a:ext cx="3626923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Completion</a:t>
                  </a:r>
                </a:p>
                <a:p>
                  <a:pPr algn="ctr"/>
                  <a:r>
                    <a:rPr lang="en-US" sz="2400" i="1" dirty="0" err="1"/>
                    <a:t>SCXML_NoUntriggeredTransitions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TRUE</a:t>
                  </a: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2915" y="4037923"/>
                  <a:ext cx="3626923" cy="1098317"/>
                </a:xfrm>
                <a:prstGeom prst="rect">
                  <a:avLst/>
                </a:prstGeom>
                <a:blipFill>
                  <a:blip r:embed="rId4"/>
                  <a:stretch>
                    <a:fillRect t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3156347" y="4050516"/>
                  <a:ext cx="4329015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De-queue Internal Trigger </a:t>
                  </a:r>
                  <a:r>
                    <a:rPr lang="en-US" sz="2400" b="1" i="1" dirty="0" err="1"/>
                    <a:t>intQ</a:t>
                  </a:r>
                  <a:endParaRPr lang="en-US" sz="2400" b="1" i="1" dirty="0"/>
                </a:p>
                <a:p>
                  <a:pPr algn="ctr"/>
                  <a:r>
                    <a:rPr lang="en-US" sz="2400" i="1" dirty="0" err="1"/>
                    <a:t>SCXML_dequeueInternalTriggered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TRUE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{</a:t>
                  </a:r>
                  <a:r>
                    <a:rPr lang="en-US" sz="2400" dirty="0" err="1"/>
                    <a:t>intQ</a:t>
                  </a:r>
                  <a:r>
                    <a:rPr lang="en-US" sz="2400" dirty="0"/>
                    <a:t>}</a:t>
                  </a: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347" y="4050516"/>
                  <a:ext cx="4329015" cy="1098317"/>
                </a:xfrm>
                <a:prstGeom prst="rect">
                  <a:avLst/>
                </a:prstGeom>
                <a:blipFill>
                  <a:blip r:embed="rId5"/>
                  <a:stretch>
                    <a:fillRect t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2434504" y="4073467"/>
                  <a:ext cx="4371166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De-queue External Trigger </a:t>
                  </a:r>
                  <a:r>
                    <a:rPr lang="en-US" sz="2400" b="1" i="1" dirty="0" err="1"/>
                    <a:t>extQ</a:t>
                  </a:r>
                  <a:endParaRPr lang="en-US" sz="2400" b="1" i="1" dirty="0"/>
                </a:p>
                <a:p>
                  <a:pPr algn="ctr"/>
                  <a:r>
                    <a:rPr lang="en-US" sz="2400" i="1" dirty="0" err="1"/>
                    <a:t>SCXML_dequeueExternalTriggered</a:t>
                  </a:r>
                  <a:endParaRPr lang="en-US" sz="2400" i="1" dirty="0"/>
                </a:p>
                <a:p>
                  <a:pPr algn="ctr"/>
                  <a:r>
                    <a:rPr lang="en-US" sz="2400" dirty="0"/>
                    <a:t>SCXML_uc = TRUE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{</a:t>
                  </a:r>
                  <a:r>
                    <a:rPr lang="en-US" sz="2400" dirty="0" err="1"/>
                    <a:t>extQ</a:t>
                  </a:r>
                  <a:r>
                    <a:rPr lang="en-US" sz="2400" dirty="0"/>
                    <a:t>}</a:t>
                  </a: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4504" y="4073467"/>
                  <a:ext cx="4371166" cy="1098317"/>
                </a:xfrm>
                <a:prstGeom prst="rect">
                  <a:avLst/>
                </a:prstGeom>
                <a:blipFill>
                  <a:blip r:embed="rId6"/>
                  <a:stretch>
                    <a:fillRect t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228152" y="2566926"/>
                  <a:ext cx="5711787" cy="839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No Triggered Enable</a:t>
                  </a:r>
                </a:p>
                <a:p>
                  <a:pPr algn="ctr"/>
                  <a:r>
                    <a:rPr lang="en-US" sz="2400" i="1" dirty="0" err="1"/>
                    <a:t>SCXML_NoTriggeredTransitionsEnable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/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152" y="2566926"/>
                  <a:ext cx="5711787" cy="839890"/>
                </a:xfrm>
                <a:prstGeom prst="rect">
                  <a:avLst/>
                </a:prstGeom>
                <a:blipFill>
                  <a:blip r:embed="rId7"/>
                  <a:stretch>
                    <a:fillRect t="-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526265" y="627588"/>
                  <a:ext cx="5013493" cy="1356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Fire Triggered</a:t>
                  </a:r>
                </a:p>
                <a:p>
                  <a:pPr algn="ctr"/>
                  <a:r>
                    <a:rPr lang="en-US" sz="2400" i="1" dirty="0" err="1"/>
                    <a:t>SCXML_FutureTriggeredTransitions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400" dirty="0"/>
                    <a:t>/ SCXML_dt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&amp;</a:t>
                  </a:r>
                </a:p>
                <a:p>
                  <a:pPr algn="ctr"/>
                  <a:r>
                    <a:rPr lang="en-US" sz="2400" dirty="0"/>
                    <a:t>SCXML_iq :=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r>
                    <a:rPr lang="en-US" sz="2400" dirty="0"/>
                    <a:t>SCXML</a:t>
                  </a:r>
                  <a:r>
                    <a:rPr lang="en-US" sz="2400" dirty="0" err="1"/>
                    <a:t>_raisedTriggers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265" y="627588"/>
                  <a:ext cx="5013493" cy="1356745"/>
                </a:xfrm>
                <a:prstGeom prst="rect">
                  <a:avLst/>
                </a:prstGeom>
                <a:blipFill>
                  <a:blip r:embed="rId8"/>
                  <a:stretch>
                    <a:fillRect t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10433971" y="2256086"/>
                  <a:ext cx="4970451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Fire Untriggered</a:t>
                  </a:r>
                </a:p>
                <a:p>
                  <a:pPr algn="ctr"/>
                  <a:r>
                    <a:rPr lang="en-US" sz="2400" i="1" dirty="0" err="1"/>
                    <a:t>SCXML_fututeUntriggeredTransitionSet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:=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 err="1"/>
                    <a:t>SCXML_raisedTriggers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3971" y="2256086"/>
                  <a:ext cx="4970451" cy="1098317"/>
                </a:xfrm>
                <a:prstGeom prst="rect">
                  <a:avLst/>
                </a:prstGeom>
                <a:blipFill>
                  <a:blip r:embed="rId9"/>
                  <a:stretch>
                    <a:fillRect t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464144" y="620026"/>
                  <a:ext cx="3902970" cy="8398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i="1" dirty="0" err="1"/>
                    <a:t>Initialisation</a:t>
                  </a:r>
                  <a:endParaRPr lang="en-US" sz="2400" i="1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&amp;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&amp; </a:t>
                  </a:r>
                  <a:r>
                    <a:rPr lang="en-US" sz="2400" dirty="0" err="1"/>
                    <a:t>SCXML_eq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144" y="620026"/>
                  <a:ext cx="3902970" cy="839890"/>
                </a:xfrm>
                <a:prstGeom prst="rect">
                  <a:avLst/>
                </a:prstGeom>
                <a:blipFill>
                  <a:blip r:embed="rId10"/>
                  <a:stretch>
                    <a:fillRect t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199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3171148" y="-298074"/>
            <a:ext cx="16740103" cy="8592316"/>
            <a:chOff x="-3316582" y="-37460"/>
            <a:chExt cx="20522248" cy="937335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103031" y="-37460"/>
              <a:ext cx="15902905" cy="46333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Firing Transitions</a:t>
              </a:r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450270" y="1146163"/>
              <a:ext cx="2068534" cy="281991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50717" y="1146163"/>
              <a:ext cx="2277854" cy="3122508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UN-TRIGGERED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789644" y="808960"/>
              <a:ext cx="2798143" cy="3372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787946"/>
              <a:ext cx="10053546" cy="100711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READY TO DE-QUEUE</a:t>
              </a:r>
            </a:p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44731" y="3984054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0125" y="3984054"/>
              <a:ext cx="0" cy="18038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789644" y="4268671"/>
              <a:ext cx="0" cy="15192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1996877"/>
              <a:ext cx="51487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3505428"/>
              <a:ext cx="51319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 rot="21410085">
              <a:off x="10446106" y="1610443"/>
              <a:ext cx="935447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ALL CAPS: STATE NAMES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is a model variable, and / separates guards from actions</a:t>
                  </a: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blipFill>
                  <a:blip r:embed="rId3"/>
                  <a:stretch>
                    <a:fillRect l="-312" t="-5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10111996" y="4267847"/>
                  <a:ext cx="4307268" cy="13092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i="1" dirty="0"/>
                    <a:t>Completion</a:t>
                  </a:r>
                </a:p>
                <a:p>
                  <a:pPr algn="ctr"/>
                  <a:r>
                    <a:rPr lang="en-US" i="1" dirty="0" err="1"/>
                    <a:t>SCXML_NoUntriggeredTransitions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TRUE</a:t>
                  </a: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996" y="4267847"/>
                  <a:ext cx="4307268" cy="1309248"/>
                </a:xfrm>
                <a:prstGeom prst="rect">
                  <a:avLst/>
                </a:prstGeom>
                <a:blipFill>
                  <a:blip r:embed="rId4"/>
                  <a:stretch>
                    <a:fillRect l="-722" t="-1042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2713402" y="4239187"/>
                  <a:ext cx="5876839" cy="1611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Internal Trigger </a:t>
                  </a:r>
                  <a:r>
                    <a:rPr lang="en-US" b="1" i="1" dirty="0" err="1"/>
                    <a:t>intQ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SCXML_dequeueInternalTriggered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TRUE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FALSE &amp; </a:t>
                  </a:r>
                </a:p>
                <a:p>
                  <a:pPr algn="ctr"/>
                  <a:r>
                    <a:rPr lang="en-US" dirty="0" err="1"/>
                    <a:t>SCXML_dt</a:t>
                  </a:r>
                  <a:r>
                    <a:rPr lang="en-US" dirty="0"/>
                    <a:t> := {</a:t>
                  </a:r>
                  <a:r>
                    <a:rPr lang="en-US" dirty="0" err="1"/>
                    <a:t>intQ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402" y="4239187"/>
                  <a:ext cx="5876839" cy="1611617"/>
                </a:xfrm>
                <a:prstGeom prst="rect">
                  <a:avLst/>
                </a:prstGeom>
                <a:blipFill>
                  <a:blip r:embed="rId5"/>
                  <a:stretch>
                    <a:fillRect t="-847"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3316582" y="4243414"/>
                  <a:ext cx="5607212" cy="1913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External Trigger </a:t>
                  </a:r>
                  <a:r>
                    <a:rPr lang="en-US" b="1" i="1" dirty="0" err="1"/>
                    <a:t>extQ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SCXML_dequeueExternalTriggered</a:t>
                  </a:r>
                  <a:endParaRPr lang="en-US" i="1" dirty="0"/>
                </a:p>
                <a:p>
                  <a:pPr algn="ctr"/>
                  <a:r>
                    <a:rPr lang="en-US" dirty="0"/>
                    <a:t>SCXML_uc = TRUE &amp; </a:t>
                  </a:r>
                </a:p>
                <a:p>
                  <a:pPr algn="ctr"/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FALSE &amp; </a:t>
                  </a:r>
                </a:p>
                <a:p>
                  <a:pPr algn="ctr"/>
                  <a:r>
                    <a:rPr lang="en-US" dirty="0" err="1"/>
                    <a:t>SCXML_dt</a:t>
                  </a:r>
                  <a:r>
                    <a:rPr lang="en-US" dirty="0"/>
                    <a:t> := {</a:t>
                  </a:r>
                  <a:r>
                    <a:rPr lang="en-US" dirty="0" err="1"/>
                    <a:t>extQ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6582" y="4243414"/>
                  <a:ext cx="5607212" cy="1913795"/>
                </a:xfrm>
                <a:prstGeom prst="rect">
                  <a:avLst/>
                </a:prstGeom>
                <a:blipFill>
                  <a:blip r:embed="rId6"/>
                  <a:stretch>
                    <a:fillRect t="-1439" b="-4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229144" y="2157673"/>
                  <a:ext cx="5711787" cy="1309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No Triggered Enable</a:t>
                  </a:r>
                </a:p>
                <a:p>
                  <a:pPr algn="ctr"/>
                  <a:r>
                    <a:rPr lang="en-US" i="1" dirty="0" err="1"/>
                    <a:t>SCXML_NoTriggeredTransitionsEnable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144" y="2157673"/>
                  <a:ext cx="5711787" cy="1309248"/>
                </a:xfrm>
                <a:prstGeom prst="rect">
                  <a:avLst/>
                </a:prstGeom>
                <a:blipFill>
                  <a:blip r:embed="rId7"/>
                  <a:stretch>
                    <a:fillRect t="-2105" b="-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437914" y="158972"/>
                  <a:ext cx="5997387" cy="1913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Triggered</a:t>
                  </a:r>
                </a:p>
                <a:p>
                  <a:pPr algn="ctr"/>
                  <a:r>
                    <a:rPr lang="en-US" i="1" dirty="0" err="1"/>
                    <a:t>SCXML_FutureTriggeredTransitions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/ SCXML_dt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</a:t>
                  </a:r>
                </a:p>
                <a:p>
                  <a:pPr algn="ctr"/>
                  <a:r>
                    <a:rPr lang="en-US" dirty="0"/>
                    <a:t>SCXML_iq :=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SCXML</a:t>
                  </a:r>
                  <a:r>
                    <a:rPr lang="en-US" dirty="0" err="1"/>
                    <a:t>_raisedTriggers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14" y="158972"/>
                  <a:ext cx="5997387" cy="1913795"/>
                </a:xfrm>
                <a:prstGeom prst="rect">
                  <a:avLst/>
                </a:prstGeom>
                <a:blipFill>
                  <a:blip r:embed="rId8"/>
                  <a:stretch>
                    <a:fillRect t="-144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10275175" y="2184504"/>
                  <a:ext cx="6930491" cy="1611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Untriggered</a:t>
                  </a:r>
                </a:p>
                <a:p>
                  <a:pPr algn="ctr"/>
                  <a:r>
                    <a:rPr lang="en-US" i="1" dirty="0" err="1"/>
                    <a:t>SCXML_fututeUntriggeredTransitionSet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:=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SCXML</a:t>
                  </a:r>
                  <a:r>
                    <a:rPr lang="en-US" dirty="0" err="1"/>
                    <a:t>_raisedTriggers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5175" y="2184504"/>
                  <a:ext cx="6930491" cy="1611617"/>
                </a:xfrm>
                <a:prstGeom prst="rect">
                  <a:avLst/>
                </a:prstGeom>
                <a:blipFill>
                  <a:blip r:embed="rId9"/>
                  <a:stretch>
                    <a:fillRect t="-1709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422944" y="592008"/>
                  <a:ext cx="4635404" cy="10071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 err="1"/>
                    <a:t>Initialisation</a:t>
                  </a:r>
                  <a:endParaRPr lang="en-US" i="1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&amp;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SCXML_eq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2944" y="592008"/>
                  <a:ext cx="4635404" cy="1007112"/>
                </a:xfrm>
                <a:prstGeom prst="rect">
                  <a:avLst/>
                </a:prstGeom>
                <a:blipFill>
                  <a:blip r:embed="rId10"/>
                  <a:stretch>
                    <a:fillRect l="-669" t="-2703"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925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827</Words>
  <Application>Microsoft Macintosh PowerPoint</Application>
  <PresentationFormat>Widescreen</PresentationFormat>
  <Paragraphs>363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87</cp:revision>
  <dcterms:created xsi:type="dcterms:W3CDTF">2020-01-14T03:19:49Z</dcterms:created>
  <dcterms:modified xsi:type="dcterms:W3CDTF">2020-01-22T06:28:11Z</dcterms:modified>
</cp:coreProperties>
</file>