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/>
    <p:restoredTop sz="86439"/>
  </p:normalViewPr>
  <p:slideViewPr>
    <p:cSldViewPr snapToGrid="0" snapToObjects="1">
      <p:cViewPr>
        <p:scale>
          <a:sx n="73" d="100"/>
          <a:sy n="73" d="100"/>
        </p:scale>
        <p:origin x="2320" y="1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2585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 t="-63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527208" y="1755581"/>
              <a:ext cx="1552104" cy="4237879"/>
            </a:xfrm>
            <a:prstGeom prst="bentConnector3">
              <a:avLst>
                <a:gd name="adj1" fmla="val 123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41043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12063" y="4675101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437045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858728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621711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03446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133858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24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rgbClr val="D7ACE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D7ACEC"/>
                  </a:solidFill>
                </a:rPr>
                <a:t>toLand</a:t>
              </a:r>
              <a:endParaRPr lang="en-US" dirty="0">
                <a:solidFill>
                  <a:srgbClr val="D7AC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2523784" y="-2271253"/>
            <a:ext cx="27487542" cy="15179040"/>
            <a:chOff x="-2434504" y="-37460"/>
            <a:chExt cx="17861317" cy="877688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382837" y="-37460"/>
              <a:ext cx="14043976" cy="39410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Firing Transitions</a:t>
              </a:r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745693" y="1146163"/>
              <a:ext cx="1640114" cy="239045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80217" y="1146163"/>
              <a:ext cx="1820926" cy="2402511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UN-TRIGGERED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590681" y="808960"/>
              <a:ext cx="2997107" cy="337203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341690"/>
              <a:ext cx="10053544" cy="83989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READY TO DE-QUEUE</a:t>
              </a:r>
            </a:p>
            <a:p>
              <a:pPr algn="ctr"/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90958" y="3536619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189" y="3505428"/>
              <a:ext cx="17805" cy="183626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590681" y="3548674"/>
              <a:ext cx="2" cy="17930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1996877"/>
              <a:ext cx="52817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3505428"/>
              <a:ext cx="52944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>
              <a:off x="9950518" y="1616099"/>
              <a:ext cx="1165715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blipFill>
                  <a:blip r:embed="rId3"/>
                  <a:stretch>
                    <a:fillRect l="-462" t="-888" r="-6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Completion</a:t>
                  </a:r>
                </a:p>
                <a:p>
                  <a:pPr algn="ctr"/>
                  <a:r>
                    <a:rPr lang="en-US" sz="2400" i="1" dirty="0" err="1"/>
                    <a:t>SCXML_NoUntriggeredTransitions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blipFill>
                  <a:blip r:embed="rId4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Internal Trigger </a:t>
                  </a:r>
                  <a:r>
                    <a:rPr lang="en-US" sz="2400" b="1" i="1" dirty="0" err="1"/>
                    <a:t>intQ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SCXML_dequeueInternalTriggered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intQ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blipFill>
                  <a:blip r:embed="rId5"/>
                  <a:stretch>
                    <a:fillRect t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External Trigger </a:t>
                  </a:r>
                  <a:r>
                    <a:rPr lang="en-US" sz="2400" b="1" i="1" dirty="0" err="1"/>
                    <a:t>extQ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SCXML_dequeueExternalTriggered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SCXML_uc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extQ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blipFill>
                  <a:blip r:embed="rId6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No Triggered Enable</a:t>
                  </a:r>
                </a:p>
                <a:p>
                  <a:pPr algn="ctr"/>
                  <a:r>
                    <a:rPr lang="en-US" sz="2400" i="1" dirty="0" err="1"/>
                    <a:t>SCXML_NoTriggeredTransitionsEnable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/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blipFill>
                  <a:blip r:embed="rId7"/>
                  <a:stretch>
                    <a:fillRect t="-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Triggered</a:t>
                  </a:r>
                </a:p>
                <a:p>
                  <a:pPr algn="ctr"/>
                  <a:r>
                    <a:rPr lang="en-US" sz="2400" i="1" dirty="0" err="1"/>
                    <a:t>SCXML_FutureTriggeredTransitions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400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</a:t>
                  </a:r>
                </a:p>
                <a:p>
                  <a:pPr algn="ctr"/>
                  <a:r>
                    <a:rPr lang="en-US" sz="2400" dirty="0"/>
                    <a:t>SCXML_iq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sz="2400" dirty="0"/>
                    <a:t>SCXML</a:t>
                  </a:r>
                  <a:r>
                    <a:rPr lang="en-US" sz="2400" dirty="0" err="1"/>
                    <a:t>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blipFill>
                  <a:blip r:embed="rId8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Untriggered</a:t>
                  </a:r>
                </a:p>
                <a:p>
                  <a:pPr algn="ctr"/>
                  <a:r>
                    <a:rPr lang="en-US" sz="2400" i="1" dirty="0" err="1"/>
                    <a:t>SCXML_fututeUntriggeredTransitionSet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 err="1"/>
                    <a:t>SCXML_raisedTriggers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blipFill>
                  <a:blip r:embed="rId9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i="1" dirty="0" err="1"/>
                    <a:t>Initialisation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&amp;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 </a:t>
                  </a:r>
                  <a:r>
                    <a:rPr lang="en-US" sz="2400" dirty="0" err="1"/>
                    <a:t>SCXML_eq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9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740103" cy="8592316"/>
            <a:chOff x="-3316582" y="-37460"/>
            <a:chExt cx="2052224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SCXML_NoUntriggeredTransitions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blipFill>
                  <a:blip r:embed="rId4"/>
                  <a:stretch>
                    <a:fillRect l="-722"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intQ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TRUE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intQ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blipFill>
                  <a:blip r:embed="rId5"/>
                  <a:stretch>
                    <a:fillRect t="-847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extQ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SCXML_dequeueExternalTriggered</a:t>
                  </a:r>
                  <a:endParaRPr lang="en-US" i="1" dirty="0"/>
                </a:p>
                <a:p>
                  <a:pPr algn="ctr"/>
                  <a:r>
                    <a:rPr lang="en-US" dirty="0"/>
                    <a:t>SCXML_uc = TRUE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extQ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blipFill>
                  <a:blip r:embed="rId6"/>
                  <a:stretch>
                    <a:fillRect t="-1439" b="-4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SCXML_NoTriggeredTransitionsEnable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blipFill>
                  <a:blip r:embed="rId7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SCXML_FutureTriggeredTransitions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</a:t>
                  </a:r>
                </a:p>
                <a:p>
                  <a:pPr algn="ctr"/>
                  <a:r>
                    <a:rPr lang="en-US" dirty="0"/>
                    <a:t>SCXML_iq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blipFill>
                  <a:blip r:embed="rId8"/>
                  <a:stretch>
                    <a:fillRect t="-144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SCXML_fututeUntriggeredTransitionSet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blipFill>
                  <a:blip r:embed="rId9"/>
                  <a:stretch>
                    <a:fillRect t="-1709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 err="1"/>
                    <a:t>Initialisation</a:t>
                  </a:r>
                  <a:endParaRPr lang="en-US" i="1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&amp;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SCXML_eq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blipFill>
                  <a:blip r:embed="rId10"/>
                  <a:stretch>
                    <a:fillRect l="-669" t="-2703"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92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577182" cy="8592316"/>
            <a:chOff x="-3316582" y="-37460"/>
            <a:chExt cx="2032251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blipFill>
                  <a:blip r:embed="rId4"/>
                  <a:stretch>
                    <a:fillRect l="-1463" t="-1042" r="-976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intQ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{</a:t>
                  </a:r>
                  <a:r>
                    <a:rPr lang="en-US" dirty="0" err="1"/>
                    <a:t>intQ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blipFill>
                  <a:blip r:embed="rId5"/>
                  <a:stretch>
                    <a:fillRect t="-1042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extQ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dequeueExternalTriggered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{</a:t>
                  </a:r>
                  <a:r>
                    <a:rPr lang="en-US" dirty="0" err="1"/>
                    <a:t>extQ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blipFill>
                  <a:blip r:embed="rId6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blipFill>
                  <a:blip r:embed="rId7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iQ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blipFill>
                  <a:blip r:embed="rId8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blipFill>
                  <a:blip r:embed="rId9"/>
                  <a:stretch>
                    <a:fillRect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Initialisation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blipFill>
                  <a:blip r:embed="rId10"/>
                  <a:stretch>
                    <a:fillRect l="-615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39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1013</Words>
  <Application>Microsoft Macintosh PowerPoint</Application>
  <PresentationFormat>Widescreen</PresentationFormat>
  <Paragraphs>430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2020-01-14T03:19:49Z</dcterms:created>
  <dcterms:modified xsi:type="dcterms:W3CDTF">2020-01-22T15:30:07Z</dcterms:modified>
</cp:coreProperties>
</file>