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0" r:id="rId5"/>
    <p:sldId id="261" r:id="rId6"/>
    <p:sldId id="263" r:id="rId7"/>
    <p:sldId id="265" r:id="rId8"/>
    <p:sldId id="262" r:id="rId9"/>
    <p:sldId id="264" r:id="rId10"/>
    <p:sldId id="259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19"/>
    <p:restoredTop sz="94646"/>
  </p:normalViewPr>
  <p:slideViewPr>
    <p:cSldViewPr snapToGrid="0">
      <p:cViewPr varScale="1">
        <p:scale>
          <a:sx n="102" d="100"/>
          <a:sy n="102" d="100"/>
        </p:scale>
        <p:origin x="200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351C4-DA09-E341-A3E7-DF10A7507EB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D6F73-39C1-3D44-A3B4-DBD952A5B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34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D6F73-39C1-3D44-A3B4-DBD952A5B2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4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D6F73-39C1-3D44-A3B4-DBD952A5B2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4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D6F73-39C1-3D44-A3B4-DBD952A5B2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33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D6F73-39C1-3D44-A3B4-DBD952A5B2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2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D6F73-39C1-3D44-A3B4-DBD952A5B2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18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D6F73-39C1-3D44-A3B4-DBD952A5B2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D6F73-39C1-3D44-A3B4-DBD952A5B2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8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D6F73-39C1-3D44-A3B4-DBD952A5B2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5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A0F8-03AC-A0EA-1C70-C5498F4F0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C0CD9-85E1-F543-47CF-24AB547B8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363CB-29A7-2C97-D59A-980546E3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133-EC13-3141-A3C3-C08C1C8969C5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E2478-C6FA-68C7-8CF8-F1047AD0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C18B0-1AA3-089E-F196-C929BD01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DD7E-2C62-BF41-9471-D4D02EB0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5DAA-C9FA-E8D9-DCBD-53156A3A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4D8E0-505E-A2A8-EF14-820E5FB6A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4F2A2-BA92-CFDC-84F6-78569AC0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133-EC13-3141-A3C3-C08C1C8969C5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E7C54-7EEB-7A85-E4FC-482BAC25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E890D-5AC7-266D-00BF-84846F50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DD7E-2C62-BF41-9471-D4D02EB0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2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F10F5-28D1-F8B5-5752-D98DB28CA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45988-8FCF-1F9B-9E84-BA7608E1B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F3633-4F88-D314-60EE-FC6069A7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133-EC13-3141-A3C3-C08C1C8969C5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0F0DF-88C2-EE56-765A-78467532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458A5-68BB-2D13-1334-E67467DE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DD7E-2C62-BF41-9471-D4D02EB0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4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4A5D-D5CC-2419-CE87-D0347A5E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B5E7E-8EB5-2B48-03C5-2E7C37B32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66A1F-2682-5941-9066-60583DDC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133-EC13-3141-A3C3-C08C1C8969C5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ECE8-A5BE-591C-1AC6-18746703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E9514-E97B-2706-46C7-CE033785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DD7E-2C62-BF41-9471-D4D02EB0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4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C779-6293-844C-3E03-768D7A24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EBD86-513C-8339-9072-01390C558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8F607-F3EA-B3E3-DCBC-1485A5D6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133-EC13-3141-A3C3-C08C1C8969C5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652BB-BEBA-099F-02DC-B442EC04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9FC55-55F2-403A-0E84-396E4019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DD7E-2C62-BF41-9471-D4D02EB0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1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B4B5-1ED5-9A09-D2B1-4AD13061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CF8DF-3721-B939-A4EB-84BC95DA9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1BDFB-EA07-D818-E1EA-69CDAEB4C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56AE6-3D32-4F2F-980B-F98D70CD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133-EC13-3141-A3C3-C08C1C8969C5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F92A5-BE7E-02F4-379D-F1B68F51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8178D-51E9-6961-27FC-8D39E78C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DD7E-2C62-BF41-9471-D4D02EB0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1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997A-0A35-2F63-9DC7-AD4CB1FA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CC077-BEB9-2046-2001-EC4A95CF1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E7893-4818-83E8-5BB4-5243A2836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744E9-2D0D-26C4-BD54-D32A6C2F1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7D621-EEC5-7CE2-04B6-F2260DD6B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88062D-C2A7-EA8F-D79B-7F07A700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133-EC13-3141-A3C3-C08C1C8969C5}" type="datetimeFigureOut">
              <a:rPr lang="en-US" smtClean="0"/>
              <a:t>9/27/23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E1689-2A71-94FD-2A95-9993FF0D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3C1AF-3DFF-0C1C-094A-5A90E2A6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DD7E-2C62-BF41-9471-D4D02EB0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1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3AB2-1BB4-ADCF-F3C0-7E08597D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651B7-5055-2FDC-DF75-7ECD34E6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133-EC13-3141-A3C3-C08C1C8969C5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F66DF-1F76-373B-15F5-89E84145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1E5A7-D42B-87DF-59E3-B85569AC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DD7E-2C62-BF41-9471-D4D02EB0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8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68DFB-930F-B5BD-0CF1-2FA86841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133-EC13-3141-A3C3-C08C1C8969C5}" type="datetimeFigureOut">
              <a:rPr lang="en-US" smtClean="0"/>
              <a:t>9/27/23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AB812-9BF8-03BA-3DF4-0C69D0CA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237C8-C90B-A4AD-1F0F-C7C6FB6B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DD7E-2C62-BF41-9471-D4D02EB0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5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6715-5C88-3A97-E6DA-9DDD918F6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8BB0C-0A28-6E4D-6AD2-FF39582A8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48264-C40D-F7C1-FE84-504130C01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E2FBF-157C-328B-B2B6-41720FD0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133-EC13-3141-A3C3-C08C1C8969C5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E0D72-0306-E753-D64A-E355912F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6CEC8-B92D-13FE-00FB-A62330E5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DD7E-2C62-BF41-9471-D4D02EB0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2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610B-0090-4026-4E20-F306068D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3F77D-F36E-E1C6-2C0D-1031740FC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746C3-7446-C1F7-001C-1D32BE53D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53780-DDB0-AD69-CBF9-578B4234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133-EC13-3141-A3C3-C08C1C8969C5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E524-A003-63F5-613E-0F6F9FF3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66345-A19C-3B43-95F3-76862614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DD7E-2C62-BF41-9471-D4D02EB0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5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B8E0FE-0816-0689-765B-3A7EC573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78CE5-6E67-D964-EEB0-B2C9EB8C6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11503-D143-9748-14DE-C8E2EBA83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34133-EC13-3141-A3C3-C08C1C8969C5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F5C20-1546-FFBA-B33F-BEA4F7836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0128F-981F-05F4-8E05-E0387B119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CDD7E-2C62-BF41-9471-D4D02EB09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1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74D3-405D-6D2A-8672-3D92ECF4F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 Language Semantics for Triggered Enable </a:t>
            </a:r>
            <a:r>
              <a:rPr lang="en-US" dirty="0" err="1"/>
              <a:t>Statecharts</a:t>
            </a:r>
            <a:r>
              <a:rPr lang="en-US" dirty="0"/>
              <a:t> with a Run-to-Completion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50E57-3326-1A8B-68E5-E43DE4C4D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Karla Venessa Morris Wright, Thai Son Hoang, </a:t>
            </a:r>
            <a:br>
              <a:rPr lang="en-US" dirty="0"/>
            </a:br>
            <a:r>
              <a:rPr lang="en-US" b="1" dirty="0"/>
              <a:t>Colin Snook </a:t>
            </a:r>
            <a:r>
              <a:rPr lang="en-US" dirty="0"/>
              <a:t>and Michael Butler</a:t>
            </a:r>
          </a:p>
        </p:txBody>
      </p:sp>
    </p:spTree>
    <p:extLst>
      <p:ext uri="{BB962C8B-B14F-4D97-AF65-F5344CB8AC3E}">
        <p14:creationId xmlns:p14="http://schemas.microsoft.com/office/powerpoint/2010/main" val="194957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36EC-5688-B75C-763C-A03944E4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Proofs (Son’s Content)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9004D-F0FB-D186-72E3-ADCEE5C7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conditions we needed to prove?</a:t>
            </a:r>
          </a:p>
        </p:txBody>
      </p:sp>
    </p:spTree>
    <p:extLst>
      <p:ext uri="{BB962C8B-B14F-4D97-AF65-F5344CB8AC3E}">
        <p14:creationId xmlns:p14="http://schemas.microsoft.com/office/powerpoint/2010/main" val="337271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D09A-4BBE-9DD7-0BFD-E2914C83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7D4E3-33B8-5EDF-1C20-EA397C54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9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D09A-4BBE-9DD7-0BFD-E2914C83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7D4E3-33B8-5EDF-1C20-EA397C54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1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226F-B3F5-9BA8-B3FD-C7CF04B5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9E74-8248-B6FE-67B2-8AAFECFA7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Turnstile </a:t>
            </a:r>
            <a:r>
              <a:rPr lang="en-US" dirty="0" err="1"/>
              <a:t>Exampler</a:t>
            </a:r>
            <a:endParaRPr lang="en-US" dirty="0"/>
          </a:p>
          <a:p>
            <a:r>
              <a:rPr lang="en-US" dirty="0"/>
              <a:t>Language Semantics Structure</a:t>
            </a:r>
          </a:p>
          <a:p>
            <a:r>
              <a:rPr lang="en-US" dirty="0"/>
              <a:t>Relevant Proofs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9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2042-714A-FA18-9A1A-77FCF671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D9AA2-3E7B-478A-BA79-4DB5501F3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2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2042-714A-FA18-9A1A-77FCF671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Event-B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D9AA2-3E7B-478A-BA79-4DB5501F3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0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2042-714A-FA18-9A1A-77FCF671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SCXML Run-to-Completion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D9AA2-3E7B-478A-BA79-4DB5501F3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3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2042-714A-FA18-9A1A-77FCF671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Turnstile Exemplar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D9AA2-3E7B-478A-BA79-4DB5501F3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9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2042-714A-FA18-9A1A-77FCF671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Turnstile Exemplar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D9AA2-3E7B-478A-BA79-4DB5501F3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4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2042-714A-FA18-9A1A-77FCF671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Semantics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D9AA2-3E7B-478A-BA79-4DB5501F3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5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2042-714A-FA18-9A1A-77FCF671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Semantics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D9AA2-3E7B-478A-BA79-4DB5501F3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1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83</Words>
  <Application>Microsoft Macintosh PowerPoint</Application>
  <PresentationFormat>Widescreen</PresentationFormat>
  <Paragraphs>28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Formal Language Semantics for Triggered Enable Statecharts with a Run-to-Completion Scheduling</vt:lpstr>
      <vt:lpstr>Outline</vt:lpstr>
      <vt:lpstr>Motivation</vt:lpstr>
      <vt:lpstr>Background Event-B</vt:lpstr>
      <vt:lpstr>Background SCXML Run-to-Completion</vt:lpstr>
      <vt:lpstr>Turnstile Exemplar</vt:lpstr>
      <vt:lpstr>Turnstile Exemplar (cont.)</vt:lpstr>
      <vt:lpstr>Language Semantics Structure</vt:lpstr>
      <vt:lpstr>Language Semantics Structure</vt:lpstr>
      <vt:lpstr>Relevant Proofs (Son’s Content)</vt:lpstr>
      <vt:lpstr>Results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Language Semantics for Triggered Enable Statecharts with a Run-to-Completion Scheduling</dc:title>
  <dc:creator>Morris Wright, Karla Vanessa</dc:creator>
  <cp:lastModifiedBy>Morris Wright, Karla Vanessa</cp:lastModifiedBy>
  <cp:revision>4</cp:revision>
  <dcterms:created xsi:type="dcterms:W3CDTF">2023-09-27T15:18:31Z</dcterms:created>
  <dcterms:modified xsi:type="dcterms:W3CDTF">2023-09-27T15:36:25Z</dcterms:modified>
</cp:coreProperties>
</file>