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79503-5D0E-4527-BEDC-D01DBDC9547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08DD2-E371-455C-B278-E4811BAB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4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EC9F-A1A6-2B42-A8A4-9CCCFF1F9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06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10F6-9E9B-476C-B537-06CD1F28382C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D3E-8E6D-429F-9863-744E86383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3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10F6-9E9B-476C-B537-06CD1F28382C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D3E-8E6D-429F-9863-744E86383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2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10F6-9E9B-476C-B537-06CD1F28382C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D3E-8E6D-429F-9863-744E86383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10F6-9E9B-476C-B537-06CD1F28382C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D3E-8E6D-429F-9863-744E86383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10F6-9E9B-476C-B537-06CD1F28382C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D3E-8E6D-429F-9863-744E86383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10F6-9E9B-476C-B537-06CD1F28382C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D3E-8E6D-429F-9863-744E86383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3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10F6-9E9B-476C-B537-06CD1F28382C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D3E-8E6D-429F-9863-744E86383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7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10F6-9E9B-476C-B537-06CD1F28382C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D3E-8E6D-429F-9863-744E86383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5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10F6-9E9B-476C-B537-06CD1F28382C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D3E-8E6D-429F-9863-744E86383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8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10F6-9E9B-476C-B537-06CD1F28382C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D3E-8E6D-429F-9863-744E86383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4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10F6-9E9B-476C-B537-06CD1F28382C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D3E-8E6D-429F-9863-744E86383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6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10F6-9E9B-476C-B537-06CD1F28382C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C4D3E-8E6D-429F-9863-744E86383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7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848" y="4299523"/>
            <a:ext cx="1552575" cy="1104900"/>
          </a:xfrm>
          <a:prstGeom prst="rect">
            <a:avLst/>
          </a:prstGeom>
          <a:ln w="12700">
            <a:noFill/>
          </a:ln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224" y="2947278"/>
            <a:ext cx="1543050" cy="1104900"/>
          </a:xfrm>
          <a:prstGeom prst="rect">
            <a:avLst/>
          </a:prstGeom>
          <a:ln w="12700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170" y="1803728"/>
            <a:ext cx="534702" cy="5086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71010" y="242231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49170" y="3036772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1549170" y="366487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1524000" y="4238367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58770" y="182125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26555" y="4156441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11551" y="3587125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58770" y="241526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/>
          <p:cNvSpPr/>
          <p:nvPr/>
        </p:nvSpPr>
        <p:spPr>
          <a:xfrm>
            <a:off x="2752516" y="186592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art 18"/>
          <p:cNvSpPr/>
          <p:nvPr/>
        </p:nvSpPr>
        <p:spPr>
          <a:xfrm>
            <a:off x="2752516" y="422471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art 19"/>
          <p:cNvSpPr/>
          <p:nvPr/>
        </p:nvSpPr>
        <p:spPr>
          <a:xfrm>
            <a:off x="2788582" y="5347566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54343" y="303677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58771" y="363005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40532" y="243551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71010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40532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25999" y="534756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7105" y="1281441"/>
            <a:ext cx="534702" cy="50863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571010" y="4764519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5289534"/>
            <a:ext cx="534702" cy="508632"/>
          </a:xfrm>
          <a:prstGeom prst="rect">
            <a:avLst/>
          </a:prstGeom>
        </p:spPr>
      </p:pic>
      <p:sp>
        <p:nvSpPr>
          <p:cNvPr id="33" name="Isosceles Triangle 32"/>
          <p:cNvSpPr/>
          <p:nvPr/>
        </p:nvSpPr>
        <p:spPr>
          <a:xfrm>
            <a:off x="2733962" y="4793646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2656931" y="3078191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3476738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28658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652316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98642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89289" y="-42333"/>
            <a:ext cx="17659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STEP 0 – STORE  TO HDFS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652317" y="100126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1 - MAP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187804" y="100126"/>
            <a:ext cx="193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 – SHUFFLE</a:t>
            </a:r>
          </a:p>
          <a:p>
            <a:pPr algn="ctr"/>
            <a:r>
              <a:rPr lang="en-US" sz="2400" b="1" dirty="0"/>
              <a:t>and SORT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986420" y="91064"/>
            <a:ext cx="173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3 - REDUCE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476739" y="958276"/>
            <a:ext cx="217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Assume 4 data partitions.</a:t>
            </a:r>
            <a:endParaRPr lang="en-US" u="sng" dirty="0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8000" y="4726990"/>
            <a:ext cx="534702" cy="508632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3641801" y="155039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618871" y="288998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632526" y="4253985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632526" y="5633024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743523" y="1179947"/>
            <a:ext cx="1402311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742792" y="2636083"/>
            <a:ext cx="1403041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757178" y="4148855"/>
            <a:ext cx="1388655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5757178" y="5581535"/>
            <a:ext cx="1356995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9264174" y="164961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5945" y="2066470"/>
            <a:ext cx="267351" cy="254316"/>
          </a:xfrm>
          <a:prstGeom prst="rect">
            <a:avLst/>
          </a:prstGeom>
        </p:spPr>
      </p:pic>
      <p:sp>
        <p:nvSpPr>
          <p:cNvPr id="127" name="Oval 126"/>
          <p:cNvSpPr>
            <a:spLocks noChangeAspect="1"/>
          </p:cNvSpPr>
          <p:nvPr/>
        </p:nvSpPr>
        <p:spPr>
          <a:xfrm>
            <a:off x="9264173" y="2481278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art 127"/>
          <p:cNvSpPr>
            <a:spLocks noChangeAspect="1"/>
          </p:cNvSpPr>
          <p:nvPr/>
        </p:nvSpPr>
        <p:spPr>
          <a:xfrm>
            <a:off x="9253144" y="2917574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>
            <a:spLocks noChangeAspect="1"/>
          </p:cNvSpPr>
          <p:nvPr/>
        </p:nvSpPr>
        <p:spPr>
          <a:xfrm>
            <a:off x="9264173" y="3322031"/>
            <a:ext cx="279936" cy="20459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8841278" y="1508755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</a:t>
            </a:r>
            <a:r>
              <a:rPr lang="en-US" sz="2400" dirty="0" smtClean="0"/>
              <a:t>8  </a:t>
            </a:r>
            <a:r>
              <a:rPr lang="en-US" sz="2400" dirty="0"/>
              <a:t>)</a:t>
            </a:r>
            <a:endParaRPr lang="en-US" sz="2400" dirty="0"/>
          </a:p>
        </p:txBody>
      </p:sp>
      <p:sp>
        <p:nvSpPr>
          <p:cNvPr id="53" name="Heart 52"/>
          <p:cNvSpPr/>
          <p:nvPr/>
        </p:nvSpPr>
        <p:spPr>
          <a:xfrm>
            <a:off x="4974658" y="626735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412075" y="626735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757086" y="568430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076" y="6209319"/>
            <a:ext cx="534702" cy="508632"/>
          </a:xfrm>
          <a:prstGeom prst="rect">
            <a:avLst/>
          </a:prstGeom>
        </p:spPr>
      </p:pic>
      <p:sp>
        <p:nvSpPr>
          <p:cNvPr id="57" name="Isosceles Triangle 56"/>
          <p:cNvSpPr/>
          <p:nvPr/>
        </p:nvSpPr>
        <p:spPr>
          <a:xfrm>
            <a:off x="4920038" y="5713431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447" y="5672160"/>
            <a:ext cx="534702" cy="508632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7400730" y="1166748"/>
            <a:ext cx="1520114" cy="17061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431722" y="3150763"/>
            <a:ext cx="1489121" cy="171545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449985" y="5170382"/>
            <a:ext cx="1470858" cy="161523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841278" y="1953595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4</a:t>
            </a:r>
            <a:r>
              <a:rPr lang="en-US" sz="2400" dirty="0" smtClean="0"/>
              <a:t>  </a:t>
            </a:r>
            <a:r>
              <a:rPr lang="en-US" sz="2400" dirty="0"/>
              <a:t>)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8841278" y="2347335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5</a:t>
            </a:r>
            <a:r>
              <a:rPr lang="en-US" sz="2400" dirty="0" smtClean="0"/>
              <a:t>  </a:t>
            </a:r>
            <a:r>
              <a:rPr lang="en-US" sz="2400" dirty="0"/>
              <a:t>)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8841278" y="2805939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</a:t>
            </a:r>
            <a:r>
              <a:rPr lang="en-US" sz="2400" dirty="0" smtClean="0"/>
              <a:t>4  </a:t>
            </a:r>
            <a:r>
              <a:rPr lang="en-US" sz="2400" dirty="0"/>
              <a:t>)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8841278" y="320321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</a:t>
            </a:r>
            <a:r>
              <a:rPr lang="en-US" sz="2400" dirty="0" smtClean="0"/>
              <a:t>3  </a:t>
            </a:r>
            <a:r>
              <a:rPr lang="en-US" sz="2400" dirty="0"/>
              <a:t>)</a:t>
            </a:r>
            <a:endParaRPr lang="en-US" sz="2400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2012" y="1591480"/>
            <a:ext cx="1552575" cy="1104900"/>
          </a:xfrm>
          <a:prstGeom prst="rect">
            <a:avLst/>
          </a:prstGeom>
          <a:ln w="12700"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4825" y="1537980"/>
            <a:ext cx="1274524" cy="4032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7923" y="3059091"/>
            <a:ext cx="1170904" cy="35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5724" y="4515227"/>
            <a:ext cx="1297175" cy="397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69582" y="6016421"/>
            <a:ext cx="1197423" cy="3596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58843" y="1859897"/>
            <a:ext cx="1449644" cy="3613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97949" y="3846772"/>
            <a:ext cx="1410538" cy="3473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2525" y="5737355"/>
            <a:ext cx="1361386" cy="34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8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 smtClean="0"/>
              <a:t>Step</a:t>
            </a:r>
            <a:r>
              <a:rPr lang="es-MX" b="1" dirty="0" smtClean="0"/>
              <a:t> 0 – Store to HDFS</a:t>
            </a:r>
            <a:br>
              <a:rPr lang="es-MX" b="1" dirty="0" smtClean="0"/>
            </a:br>
            <a:r>
              <a:rPr lang="es-MX" sz="4000" i="1" dirty="0" smtClean="0"/>
              <a:t>4 </a:t>
            </a:r>
            <a:r>
              <a:rPr lang="es-MX" sz="4000" i="1" dirty="0" err="1" smtClean="0"/>
              <a:t>nodes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50" y="2315212"/>
            <a:ext cx="1524000" cy="36480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998" y="1948118"/>
            <a:ext cx="1543050" cy="10382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998" y="3034350"/>
            <a:ext cx="1543050" cy="11049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473" y="4187257"/>
            <a:ext cx="1552575" cy="11049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4473" y="5388171"/>
            <a:ext cx="1552575" cy="11049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108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/>
          <p:cNvGrpSpPr/>
          <p:nvPr/>
        </p:nvGrpSpPr>
        <p:grpSpPr>
          <a:xfrm>
            <a:off x="5828111" y="5229952"/>
            <a:ext cx="1219340" cy="646331"/>
            <a:chOff x="6717815" y="5229952"/>
            <a:chExt cx="1219340" cy="646331"/>
          </a:xfrm>
        </p:grpSpPr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77252" y="5311167"/>
              <a:ext cx="514350" cy="485775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>
              <a:off x="6717815" y="5229952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513272" y="4620351"/>
            <a:ext cx="1219340" cy="646331"/>
            <a:chOff x="4402976" y="4595637"/>
            <a:chExt cx="1219340" cy="646331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3293" y="4704482"/>
              <a:ext cx="495300" cy="485775"/>
            </a:xfrm>
            <a:prstGeom prst="rect">
              <a:avLst/>
            </a:prstGeom>
          </p:spPr>
        </p:pic>
        <p:sp>
          <p:nvSpPr>
            <p:cNvPr id="130" name="TextBox 129"/>
            <p:cNvSpPr txBox="1"/>
            <p:nvPr/>
          </p:nvSpPr>
          <p:spPr>
            <a:xfrm>
              <a:off x="4402976" y="4595637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 smtClean="0"/>
              <a:t>Step</a:t>
            </a:r>
            <a:r>
              <a:rPr lang="es-MX" b="1" dirty="0" smtClean="0"/>
              <a:t> 1 – </a:t>
            </a:r>
            <a:r>
              <a:rPr lang="es-MX" b="1" dirty="0" err="1" smtClean="0"/>
              <a:t>Map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Data</a:t>
            </a:r>
            <a:br>
              <a:rPr lang="es-MX" b="1" dirty="0" smtClean="0"/>
            </a:br>
            <a:r>
              <a:rPr lang="es-MX" sz="4000" i="1" dirty="0" smtClean="0"/>
              <a:t>Key-</a:t>
            </a:r>
            <a:r>
              <a:rPr lang="es-MX" sz="4000" i="1" dirty="0" err="1" smtClean="0"/>
              <a:t>Value</a:t>
            </a:r>
            <a:r>
              <a:rPr lang="es-MX" sz="4000" i="1" dirty="0" smtClean="0"/>
              <a:t> </a:t>
            </a:r>
            <a:r>
              <a:rPr lang="es-MX" sz="4000" i="1" dirty="0" err="1" smtClean="0"/>
              <a:t>pairs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50" y="2315212"/>
            <a:ext cx="1524000" cy="36480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998" y="1948118"/>
            <a:ext cx="1543050" cy="10382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998" y="3034350"/>
            <a:ext cx="1543050" cy="11049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4473" y="4187257"/>
            <a:ext cx="1552575" cy="11049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4473" y="5388171"/>
            <a:ext cx="1552575" cy="11049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31" name="Group 30"/>
          <p:cNvGrpSpPr/>
          <p:nvPr/>
        </p:nvGrpSpPr>
        <p:grpSpPr>
          <a:xfrm>
            <a:off x="3505040" y="2931593"/>
            <a:ext cx="2438680" cy="695759"/>
            <a:chOff x="4390628" y="1852434"/>
            <a:chExt cx="2438680" cy="695759"/>
          </a:xfrm>
        </p:grpSpPr>
        <p:grpSp>
          <p:nvGrpSpPr>
            <p:cNvPr id="32" name="Group 31"/>
            <p:cNvGrpSpPr/>
            <p:nvPr/>
          </p:nvGrpSpPr>
          <p:grpSpPr>
            <a:xfrm>
              <a:off x="4390628" y="1852434"/>
              <a:ext cx="1219340" cy="695759"/>
              <a:chOff x="4390628" y="1852434"/>
              <a:chExt cx="1219340" cy="695759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52692" y="1948118"/>
                <a:ext cx="590550" cy="600075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4390628" y="1852434"/>
                <a:ext cx="12193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 smtClean="0"/>
                  <a:t>(    ,1)</a:t>
                </a:r>
                <a:endParaRPr lang="en-US" sz="3600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609968" y="1852434"/>
              <a:ext cx="1219340" cy="695759"/>
              <a:chOff x="4390628" y="1852434"/>
              <a:chExt cx="1219340" cy="695759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52692" y="1948118"/>
                <a:ext cx="590550" cy="600075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4390628" y="1852434"/>
                <a:ext cx="12193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 smtClean="0"/>
                  <a:t>(    ,1)</a:t>
                </a:r>
                <a:endParaRPr lang="en-US" sz="3600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459927" y="1901862"/>
              <a:ext cx="300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600" dirty="0" smtClean="0"/>
                <a:t>,</a:t>
              </a:r>
              <a:endParaRPr lang="en-US" sz="36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716139" y="3442338"/>
            <a:ext cx="1219340" cy="646331"/>
            <a:chOff x="5605843" y="3442338"/>
            <a:chExt cx="1219340" cy="646331"/>
          </a:xfrm>
        </p:grpSpPr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113" y="3532140"/>
              <a:ext cx="495300" cy="485775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5605843" y="3442338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496799" y="3442338"/>
            <a:ext cx="1219340" cy="646331"/>
            <a:chOff x="4382387" y="2363179"/>
            <a:chExt cx="1219340" cy="646331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40669" y="2433931"/>
              <a:ext cx="485775" cy="50482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4382387" y="2363179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566098" y="3491766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/>
              <a:t>,</a:t>
            </a:r>
            <a:endParaRPr lang="en-US" sz="3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500924" y="1852434"/>
            <a:ext cx="2438680" cy="695759"/>
            <a:chOff x="4390628" y="1852434"/>
            <a:chExt cx="2438680" cy="695759"/>
          </a:xfrm>
        </p:grpSpPr>
        <p:grpSp>
          <p:nvGrpSpPr>
            <p:cNvPr id="7" name="Group 6"/>
            <p:cNvGrpSpPr/>
            <p:nvPr/>
          </p:nvGrpSpPr>
          <p:grpSpPr>
            <a:xfrm>
              <a:off x="4390628" y="1852434"/>
              <a:ext cx="1219340" cy="695759"/>
              <a:chOff x="4390628" y="1852434"/>
              <a:chExt cx="1219340" cy="69575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52692" y="1948118"/>
                <a:ext cx="590550" cy="600075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4390628" y="1852434"/>
                <a:ext cx="12193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 smtClean="0"/>
                  <a:t>(    ,1)</a:t>
                </a:r>
                <a:endParaRPr lang="en-US" sz="36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609968" y="1852434"/>
              <a:ext cx="1219340" cy="695759"/>
              <a:chOff x="4390628" y="1852434"/>
              <a:chExt cx="1219340" cy="695759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52692" y="1948118"/>
                <a:ext cx="590550" cy="600075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4390628" y="1852434"/>
                <a:ext cx="12193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 smtClean="0"/>
                  <a:t>(    ,1)</a:t>
                </a:r>
                <a:endParaRPr lang="en-US" sz="3600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459927" y="1901862"/>
              <a:ext cx="300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600" dirty="0" smtClean="0"/>
                <a:t>,</a:t>
              </a:r>
              <a:endParaRPr lang="en-US" sz="36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492683" y="2363179"/>
            <a:ext cx="2438680" cy="695759"/>
            <a:chOff x="4382387" y="2363179"/>
            <a:chExt cx="2438680" cy="695759"/>
          </a:xfrm>
        </p:grpSpPr>
        <p:grpSp>
          <p:nvGrpSpPr>
            <p:cNvPr id="29" name="Group 28"/>
            <p:cNvGrpSpPr/>
            <p:nvPr/>
          </p:nvGrpSpPr>
          <p:grpSpPr>
            <a:xfrm>
              <a:off x="4382387" y="2363179"/>
              <a:ext cx="2438680" cy="646331"/>
              <a:chOff x="4382387" y="2363179"/>
              <a:chExt cx="2438680" cy="64633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5601727" y="2363179"/>
                <a:ext cx="1219340" cy="646331"/>
                <a:chOff x="5601727" y="2363179"/>
                <a:chExt cx="1219340" cy="646331"/>
              </a:xfrm>
            </p:grpSpPr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67026" y="2433931"/>
                  <a:ext cx="485775" cy="504825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/>
              </p:nvSpPr>
              <p:spPr>
                <a:xfrm>
                  <a:off x="5601727" y="2363179"/>
                  <a:ext cx="121934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3600" dirty="0" smtClean="0"/>
                    <a:t>(    ,1)</a:t>
                  </a:r>
                  <a:endParaRPr lang="en-US" sz="3600" dirty="0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4382387" y="2363179"/>
                <a:ext cx="1219340" cy="646331"/>
                <a:chOff x="4382387" y="2363179"/>
                <a:chExt cx="1219340" cy="646331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40669" y="2433931"/>
                  <a:ext cx="485775" cy="504825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4382387" y="2363179"/>
                  <a:ext cx="121934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3600" dirty="0" smtClean="0"/>
                    <a:t>(    ,1)</a:t>
                  </a:r>
                  <a:endParaRPr lang="en-US" sz="3600" dirty="0"/>
                </a:p>
              </p:txBody>
            </p:sp>
          </p:grpSp>
        </p:grpSp>
        <p:sp>
          <p:nvSpPr>
            <p:cNvPr id="21" name="TextBox 20"/>
            <p:cNvSpPr txBox="1"/>
            <p:nvPr/>
          </p:nvSpPr>
          <p:spPr>
            <a:xfrm>
              <a:off x="5451686" y="2412607"/>
              <a:ext cx="300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600" dirty="0" smtClean="0"/>
                <a:t>,</a:t>
              </a:r>
              <a:endParaRPr lang="en-US" sz="36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803406" y="1856550"/>
            <a:ext cx="1219340" cy="646331"/>
            <a:chOff x="6693110" y="1856550"/>
            <a:chExt cx="1219340" cy="646331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58138" y="1988310"/>
              <a:ext cx="533400" cy="419100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6693110" y="1856550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799421" y="2387891"/>
            <a:ext cx="1219340" cy="646331"/>
            <a:chOff x="6689125" y="2387891"/>
            <a:chExt cx="1219340" cy="646331"/>
          </a:xfrm>
        </p:grpSpPr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52801" y="2522313"/>
              <a:ext cx="514350" cy="485775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6689125" y="2387891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3492683" y="1901862"/>
            <a:ext cx="3526078" cy="11062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5807522" y="2935713"/>
            <a:ext cx="1219340" cy="646331"/>
            <a:chOff x="6693110" y="1856550"/>
            <a:chExt cx="1219340" cy="646331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58138" y="1988310"/>
              <a:ext cx="533400" cy="419100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6693110" y="1856550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803537" y="3429979"/>
            <a:ext cx="1219340" cy="646331"/>
            <a:chOff x="6689125" y="2387891"/>
            <a:chExt cx="1219340" cy="646331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52801" y="2522313"/>
              <a:ext cx="514350" cy="485775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6689125" y="2387891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3509156" y="3042808"/>
            <a:ext cx="3526078" cy="11062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3521513" y="4084892"/>
            <a:ext cx="2438680" cy="695759"/>
            <a:chOff x="4390628" y="1852434"/>
            <a:chExt cx="2438680" cy="695759"/>
          </a:xfrm>
        </p:grpSpPr>
        <p:grpSp>
          <p:nvGrpSpPr>
            <p:cNvPr id="118" name="Group 117"/>
            <p:cNvGrpSpPr/>
            <p:nvPr/>
          </p:nvGrpSpPr>
          <p:grpSpPr>
            <a:xfrm>
              <a:off x="4390628" y="1852434"/>
              <a:ext cx="1219340" cy="695759"/>
              <a:chOff x="4390628" y="1852434"/>
              <a:chExt cx="1219340" cy="695759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52692" y="1948118"/>
                <a:ext cx="590550" cy="600075"/>
              </a:xfrm>
              <a:prstGeom prst="rect">
                <a:avLst/>
              </a:prstGeom>
            </p:spPr>
          </p:pic>
          <p:sp>
            <p:nvSpPr>
              <p:cNvPr id="124" name="TextBox 123"/>
              <p:cNvSpPr txBox="1"/>
              <p:nvPr/>
            </p:nvSpPr>
            <p:spPr>
              <a:xfrm>
                <a:off x="4390628" y="1852434"/>
                <a:ext cx="12193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 smtClean="0"/>
                  <a:t>(    ,1)</a:t>
                </a:r>
                <a:endParaRPr lang="en-US" sz="3600" dirty="0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5609968" y="1852434"/>
              <a:ext cx="1219340" cy="695759"/>
              <a:chOff x="4390628" y="1852434"/>
              <a:chExt cx="1219340" cy="695759"/>
            </a:xfrm>
          </p:grpSpPr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52692" y="1948118"/>
                <a:ext cx="590550" cy="600075"/>
              </a:xfrm>
              <a:prstGeom prst="rect">
                <a:avLst/>
              </a:prstGeom>
            </p:spPr>
          </p:pic>
          <p:sp>
            <p:nvSpPr>
              <p:cNvPr id="122" name="TextBox 121"/>
              <p:cNvSpPr txBox="1"/>
              <p:nvPr/>
            </p:nvSpPr>
            <p:spPr>
              <a:xfrm>
                <a:off x="4390628" y="1852434"/>
                <a:ext cx="12193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 smtClean="0"/>
                  <a:t>(    ,1)</a:t>
                </a:r>
                <a:endParaRPr lang="en-US" sz="3600" dirty="0"/>
              </a:p>
            </p:txBody>
          </p:sp>
        </p:grpSp>
        <p:sp>
          <p:nvSpPr>
            <p:cNvPr id="120" name="TextBox 119"/>
            <p:cNvSpPr txBox="1"/>
            <p:nvPr/>
          </p:nvSpPr>
          <p:spPr>
            <a:xfrm>
              <a:off x="5459927" y="1901862"/>
              <a:ext cx="300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600" dirty="0" smtClean="0"/>
                <a:t>,</a:t>
              </a:r>
              <a:endParaRPr lang="en-US" sz="36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732612" y="4595637"/>
            <a:ext cx="1219340" cy="646331"/>
            <a:chOff x="5605843" y="3442338"/>
            <a:chExt cx="1219340" cy="646331"/>
          </a:xfrm>
        </p:grpSpPr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113" y="3532140"/>
              <a:ext cx="495300" cy="485775"/>
            </a:xfrm>
            <a:prstGeom prst="rect">
              <a:avLst/>
            </a:prstGeom>
          </p:spPr>
        </p:pic>
        <p:sp>
          <p:nvSpPr>
            <p:cNvPr id="127" name="TextBox 126"/>
            <p:cNvSpPr txBox="1"/>
            <p:nvPr/>
          </p:nvSpPr>
          <p:spPr>
            <a:xfrm>
              <a:off x="5605843" y="3442338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4582571" y="4645065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/>
              <a:t>,</a:t>
            </a:r>
            <a:endParaRPr lang="en-US" sz="36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5823995" y="4089012"/>
            <a:ext cx="1219340" cy="646331"/>
            <a:chOff x="6693110" y="1856550"/>
            <a:chExt cx="1219340" cy="646331"/>
          </a:xfrm>
        </p:grpSpPr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58138" y="1988310"/>
              <a:ext cx="533400" cy="419100"/>
            </a:xfrm>
            <a:prstGeom prst="rect">
              <a:avLst/>
            </a:prstGeom>
          </p:spPr>
        </p:pic>
        <p:sp>
          <p:nvSpPr>
            <p:cNvPr id="134" name="TextBox 133"/>
            <p:cNvSpPr txBox="1"/>
            <p:nvPr/>
          </p:nvSpPr>
          <p:spPr>
            <a:xfrm>
              <a:off x="6693110" y="1856550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820010" y="4583278"/>
            <a:ext cx="1219340" cy="646331"/>
            <a:chOff x="6689125" y="2387891"/>
            <a:chExt cx="1219340" cy="646331"/>
          </a:xfrm>
        </p:grpSpPr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52801" y="2522313"/>
              <a:ext cx="514350" cy="485775"/>
            </a:xfrm>
            <a:prstGeom prst="rect">
              <a:avLst/>
            </a:prstGeom>
          </p:spPr>
        </p:pic>
        <p:sp>
          <p:nvSpPr>
            <p:cNvPr id="137" name="TextBox 136"/>
            <p:cNvSpPr txBox="1"/>
            <p:nvPr/>
          </p:nvSpPr>
          <p:spPr>
            <a:xfrm>
              <a:off x="6689125" y="2387891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sp>
        <p:nvSpPr>
          <p:cNvPr id="138" name="Rectangle 137"/>
          <p:cNvSpPr/>
          <p:nvPr/>
        </p:nvSpPr>
        <p:spPr>
          <a:xfrm>
            <a:off x="3525629" y="4196107"/>
            <a:ext cx="3526078" cy="11062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/>
          <p:cNvGrpSpPr/>
          <p:nvPr/>
        </p:nvGrpSpPr>
        <p:grpSpPr>
          <a:xfrm>
            <a:off x="3517388" y="5761291"/>
            <a:ext cx="1219340" cy="646331"/>
            <a:chOff x="4402976" y="4595637"/>
            <a:chExt cx="1219340" cy="646331"/>
          </a:xfrm>
        </p:grpSpPr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3293" y="4704482"/>
              <a:ext cx="495300" cy="485775"/>
            </a:xfrm>
            <a:prstGeom prst="rect">
              <a:avLst/>
            </a:prstGeom>
          </p:spPr>
        </p:pic>
        <p:sp>
          <p:nvSpPr>
            <p:cNvPr id="144" name="TextBox 143"/>
            <p:cNvSpPr txBox="1"/>
            <p:nvPr/>
          </p:nvSpPr>
          <p:spPr>
            <a:xfrm>
              <a:off x="4402976" y="4595637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525629" y="5225832"/>
            <a:ext cx="2438680" cy="695759"/>
            <a:chOff x="4390628" y="1852434"/>
            <a:chExt cx="2438680" cy="695759"/>
          </a:xfrm>
        </p:grpSpPr>
        <p:grpSp>
          <p:nvGrpSpPr>
            <p:cNvPr id="146" name="Group 145"/>
            <p:cNvGrpSpPr/>
            <p:nvPr/>
          </p:nvGrpSpPr>
          <p:grpSpPr>
            <a:xfrm>
              <a:off x="4390628" y="1852434"/>
              <a:ext cx="1219340" cy="695759"/>
              <a:chOff x="4390628" y="1852434"/>
              <a:chExt cx="1219340" cy="695759"/>
            </a:xfrm>
          </p:grpSpPr>
          <p:pic>
            <p:nvPicPr>
              <p:cNvPr id="151" name="Picture 15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52692" y="1948118"/>
                <a:ext cx="590550" cy="600075"/>
              </a:xfrm>
              <a:prstGeom prst="rect">
                <a:avLst/>
              </a:prstGeom>
            </p:spPr>
          </p:pic>
          <p:sp>
            <p:nvSpPr>
              <p:cNvPr id="152" name="TextBox 151"/>
              <p:cNvSpPr txBox="1"/>
              <p:nvPr/>
            </p:nvSpPr>
            <p:spPr>
              <a:xfrm>
                <a:off x="4390628" y="1852434"/>
                <a:ext cx="12193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 smtClean="0"/>
                  <a:t>(    ,1)</a:t>
                </a:r>
                <a:endParaRPr lang="en-US" sz="3600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5609968" y="1852434"/>
              <a:ext cx="1219340" cy="695759"/>
              <a:chOff x="4390628" y="1852434"/>
              <a:chExt cx="1219340" cy="695759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52692" y="1948118"/>
                <a:ext cx="590550" cy="600075"/>
              </a:xfrm>
              <a:prstGeom prst="rect">
                <a:avLst/>
              </a:prstGeom>
            </p:spPr>
          </p:pic>
          <p:sp>
            <p:nvSpPr>
              <p:cNvPr id="150" name="TextBox 149"/>
              <p:cNvSpPr txBox="1"/>
              <p:nvPr/>
            </p:nvSpPr>
            <p:spPr>
              <a:xfrm>
                <a:off x="4390628" y="1852434"/>
                <a:ext cx="12193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 smtClean="0"/>
                  <a:t>(    ,1)</a:t>
                </a:r>
                <a:endParaRPr lang="en-US" sz="3600" dirty="0"/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>
              <a:off x="5459927" y="1901862"/>
              <a:ext cx="300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600" dirty="0" smtClean="0"/>
                <a:t>,</a:t>
              </a:r>
              <a:endParaRPr lang="en-US" sz="3600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4736728" y="5736577"/>
            <a:ext cx="1219340" cy="646331"/>
            <a:chOff x="5605843" y="3442338"/>
            <a:chExt cx="1219340" cy="646331"/>
          </a:xfrm>
        </p:grpSpPr>
        <p:pic>
          <p:nvPicPr>
            <p:cNvPr id="154" name="Picture 1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113" y="3532140"/>
              <a:ext cx="495300" cy="485775"/>
            </a:xfrm>
            <a:prstGeom prst="rect">
              <a:avLst/>
            </a:prstGeom>
          </p:spPr>
        </p:pic>
        <p:sp>
          <p:nvSpPr>
            <p:cNvPr id="155" name="TextBox 154"/>
            <p:cNvSpPr txBox="1"/>
            <p:nvPr/>
          </p:nvSpPr>
          <p:spPr>
            <a:xfrm>
              <a:off x="5605843" y="3442338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4586687" y="5786005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/>
              <a:t>,</a:t>
            </a:r>
            <a:endParaRPr lang="en-US" sz="3600" dirty="0"/>
          </a:p>
        </p:txBody>
      </p:sp>
      <p:grpSp>
        <p:nvGrpSpPr>
          <p:cNvPr id="160" name="Group 159"/>
          <p:cNvGrpSpPr/>
          <p:nvPr/>
        </p:nvGrpSpPr>
        <p:grpSpPr>
          <a:xfrm>
            <a:off x="5824126" y="5724218"/>
            <a:ext cx="1219340" cy="646331"/>
            <a:chOff x="6689125" y="2387891"/>
            <a:chExt cx="1219340" cy="646331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52801" y="2522313"/>
              <a:ext cx="514350" cy="485775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6689125" y="2387891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sp>
        <p:nvSpPr>
          <p:cNvPr id="163" name="Rectangle 162"/>
          <p:cNvSpPr/>
          <p:nvPr/>
        </p:nvSpPr>
        <p:spPr>
          <a:xfrm>
            <a:off x="3529745" y="5337047"/>
            <a:ext cx="3526078" cy="11062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7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/>
          <p:cNvGrpSpPr/>
          <p:nvPr/>
        </p:nvGrpSpPr>
        <p:grpSpPr>
          <a:xfrm>
            <a:off x="6459864" y="3461257"/>
            <a:ext cx="1219340" cy="646331"/>
            <a:chOff x="6717815" y="5229952"/>
            <a:chExt cx="1219340" cy="646331"/>
          </a:xfrm>
        </p:grpSpPr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77252" y="5311167"/>
              <a:ext cx="514350" cy="485775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>
              <a:off x="6717815" y="5229952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513272" y="5102269"/>
            <a:ext cx="1219340" cy="646331"/>
            <a:chOff x="4402976" y="4595637"/>
            <a:chExt cx="1219340" cy="646331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3293" y="4704482"/>
              <a:ext cx="495300" cy="485775"/>
            </a:xfrm>
            <a:prstGeom prst="rect">
              <a:avLst/>
            </a:prstGeom>
          </p:spPr>
        </p:pic>
        <p:sp>
          <p:nvSpPr>
            <p:cNvPr id="130" name="TextBox 129"/>
            <p:cNvSpPr txBox="1"/>
            <p:nvPr/>
          </p:nvSpPr>
          <p:spPr>
            <a:xfrm>
              <a:off x="4402976" y="4595637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 smtClean="0"/>
              <a:t>Step</a:t>
            </a:r>
            <a:r>
              <a:rPr lang="es-MX" b="1" dirty="0" smtClean="0"/>
              <a:t> 2 – </a:t>
            </a:r>
            <a:r>
              <a:rPr lang="es-MX" b="1" dirty="0" err="1" smtClean="0"/>
              <a:t>Sort</a:t>
            </a:r>
            <a:r>
              <a:rPr lang="es-MX" b="1" dirty="0" smtClean="0"/>
              <a:t> and </a:t>
            </a:r>
            <a:r>
              <a:rPr lang="es-MX" b="1" dirty="0" err="1" smtClean="0"/>
              <a:t>Shuffle</a:t>
            </a: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sz="4000" i="1" dirty="0" err="1" smtClean="0"/>
              <a:t>Same</a:t>
            </a:r>
            <a:r>
              <a:rPr lang="es-MX" sz="4000" i="1" dirty="0" smtClean="0"/>
              <a:t> </a:t>
            </a:r>
            <a:r>
              <a:rPr lang="es-MX" sz="4000" i="1" dirty="0" err="1" smtClean="0"/>
              <a:t>Keys</a:t>
            </a:r>
            <a:r>
              <a:rPr lang="es-MX" sz="4000" i="1" dirty="0" smtClean="0"/>
              <a:t> to </a:t>
            </a:r>
            <a:r>
              <a:rPr lang="es-MX" sz="4000" i="1" dirty="0" err="1"/>
              <a:t>s</a:t>
            </a:r>
            <a:r>
              <a:rPr lang="es-MX" sz="4000" i="1" dirty="0" err="1" smtClean="0"/>
              <a:t>ame</a:t>
            </a:r>
            <a:r>
              <a:rPr lang="es-MX" sz="4000" i="1" dirty="0" smtClean="0"/>
              <a:t> </a:t>
            </a:r>
            <a:r>
              <a:rPr lang="es-MX" sz="4000" i="1" dirty="0" err="1" smtClean="0"/>
              <a:t>Node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50" y="2315212"/>
            <a:ext cx="1524000" cy="36480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998" y="1948118"/>
            <a:ext cx="1543050" cy="10382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998" y="3034350"/>
            <a:ext cx="1543050" cy="11049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4473" y="4187257"/>
            <a:ext cx="1552575" cy="11049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4473" y="5388171"/>
            <a:ext cx="1552575" cy="11049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32" name="Group 31"/>
          <p:cNvGrpSpPr/>
          <p:nvPr/>
        </p:nvGrpSpPr>
        <p:grpSpPr>
          <a:xfrm>
            <a:off x="5531242" y="2338478"/>
            <a:ext cx="1219340" cy="695759"/>
            <a:chOff x="4390628" y="1852434"/>
            <a:chExt cx="1219340" cy="695759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52692" y="1948118"/>
              <a:ext cx="590550" cy="600075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390628" y="1852434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540513" y="2338478"/>
            <a:ext cx="1219340" cy="695759"/>
            <a:chOff x="4390628" y="1852434"/>
            <a:chExt cx="1219340" cy="695759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52692" y="1948118"/>
              <a:ext cx="590550" cy="600075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4390628" y="1852434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503442" y="4590167"/>
            <a:ext cx="1219340" cy="646331"/>
            <a:chOff x="5605843" y="3442338"/>
            <a:chExt cx="1219340" cy="646331"/>
          </a:xfrm>
        </p:grpSpPr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113" y="3532140"/>
              <a:ext cx="495300" cy="485775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5605843" y="3442338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458187" y="3479792"/>
            <a:ext cx="1219340" cy="646331"/>
            <a:chOff x="4382387" y="2363179"/>
            <a:chExt cx="1219340" cy="646331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40669" y="2433931"/>
              <a:ext cx="485775" cy="50482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4382387" y="2363179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00924" y="2334352"/>
            <a:ext cx="1219340" cy="695759"/>
            <a:chOff x="4390628" y="1852434"/>
            <a:chExt cx="1219340" cy="69575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52692" y="1948118"/>
              <a:ext cx="590550" cy="60007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390628" y="1852434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22552" y="2334352"/>
            <a:ext cx="1219340" cy="695759"/>
            <a:chOff x="4390628" y="1852434"/>
            <a:chExt cx="1219340" cy="69575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52692" y="1948118"/>
              <a:ext cx="590550" cy="60007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390628" y="1852434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462373" y="3475298"/>
            <a:ext cx="1219340" cy="646331"/>
            <a:chOff x="5601727" y="2363179"/>
            <a:chExt cx="1219340" cy="64633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67026" y="2433931"/>
              <a:ext cx="485775" cy="504825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5601727" y="2363179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465276" y="3474958"/>
            <a:ext cx="1219340" cy="646331"/>
            <a:chOff x="4382387" y="2363179"/>
            <a:chExt cx="1219340" cy="64633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40669" y="2433931"/>
              <a:ext cx="485775" cy="504825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382387" y="2363179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518885" y="4586037"/>
            <a:ext cx="1219340" cy="646331"/>
            <a:chOff x="6693110" y="1856550"/>
            <a:chExt cx="1219340" cy="646331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58138" y="1988310"/>
              <a:ext cx="533400" cy="419100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6693110" y="1856550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475357" y="3933876"/>
            <a:ext cx="1219340" cy="646331"/>
            <a:chOff x="6689125" y="2387891"/>
            <a:chExt cx="1219340" cy="646331"/>
          </a:xfrm>
        </p:grpSpPr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52801" y="2522313"/>
              <a:ext cx="514350" cy="485775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6689125" y="2387891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3492684" y="2383780"/>
            <a:ext cx="4267170" cy="11062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4516650" y="4592305"/>
            <a:ext cx="1219340" cy="646331"/>
            <a:chOff x="6693110" y="1856550"/>
            <a:chExt cx="1219340" cy="646331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58138" y="1988310"/>
              <a:ext cx="533400" cy="419100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6693110" y="1856550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495899" y="3927801"/>
            <a:ext cx="1219340" cy="646331"/>
            <a:chOff x="6689125" y="2387891"/>
            <a:chExt cx="1219340" cy="646331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52801" y="2522313"/>
              <a:ext cx="514350" cy="485775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6689125" y="2387891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3509156" y="3524726"/>
            <a:ext cx="4250698" cy="11062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5559062" y="2789463"/>
            <a:ext cx="1219340" cy="695759"/>
            <a:chOff x="4390628" y="1852434"/>
            <a:chExt cx="1219340" cy="695759"/>
          </a:xfrm>
        </p:grpSpPr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52692" y="1948118"/>
              <a:ext cx="590550" cy="600075"/>
            </a:xfrm>
            <a:prstGeom prst="rect">
              <a:avLst/>
            </a:prstGeom>
          </p:spPr>
        </p:pic>
        <p:sp>
          <p:nvSpPr>
            <p:cNvPr id="124" name="TextBox 123"/>
            <p:cNvSpPr txBox="1"/>
            <p:nvPr/>
          </p:nvSpPr>
          <p:spPr>
            <a:xfrm>
              <a:off x="4390628" y="1852434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568333" y="2789463"/>
            <a:ext cx="1219340" cy="695759"/>
            <a:chOff x="4390628" y="1852434"/>
            <a:chExt cx="1219340" cy="695759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52692" y="1948118"/>
              <a:ext cx="590550" cy="600075"/>
            </a:xfrm>
            <a:prstGeom prst="rect">
              <a:avLst/>
            </a:prstGeom>
          </p:spPr>
        </p:pic>
        <p:sp>
          <p:nvSpPr>
            <p:cNvPr id="122" name="TextBox 121"/>
            <p:cNvSpPr txBox="1"/>
            <p:nvPr/>
          </p:nvSpPr>
          <p:spPr>
            <a:xfrm>
              <a:off x="4390628" y="1852434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510186" y="5102269"/>
            <a:ext cx="1219340" cy="646331"/>
            <a:chOff x="5605843" y="3442338"/>
            <a:chExt cx="1219340" cy="646331"/>
          </a:xfrm>
        </p:grpSpPr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113" y="3532140"/>
              <a:ext cx="495300" cy="485775"/>
            </a:xfrm>
            <a:prstGeom prst="rect">
              <a:avLst/>
            </a:prstGeom>
          </p:spPr>
        </p:pic>
        <p:sp>
          <p:nvSpPr>
            <p:cNvPr id="127" name="TextBox 126"/>
            <p:cNvSpPr txBox="1"/>
            <p:nvPr/>
          </p:nvSpPr>
          <p:spPr>
            <a:xfrm>
              <a:off x="5605843" y="3442338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516671" y="4583277"/>
            <a:ext cx="1219340" cy="646331"/>
            <a:chOff x="6693110" y="1856550"/>
            <a:chExt cx="1219340" cy="646331"/>
          </a:xfrm>
        </p:grpSpPr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58138" y="1988310"/>
              <a:ext cx="533400" cy="419100"/>
            </a:xfrm>
            <a:prstGeom prst="rect">
              <a:avLst/>
            </a:prstGeom>
          </p:spPr>
        </p:pic>
        <p:sp>
          <p:nvSpPr>
            <p:cNvPr id="134" name="TextBox 133"/>
            <p:cNvSpPr txBox="1"/>
            <p:nvPr/>
          </p:nvSpPr>
          <p:spPr>
            <a:xfrm>
              <a:off x="6693110" y="1856550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484983" y="3952619"/>
            <a:ext cx="1219340" cy="646331"/>
            <a:chOff x="6689125" y="2387891"/>
            <a:chExt cx="1219340" cy="646331"/>
          </a:xfrm>
        </p:grpSpPr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52801" y="2522313"/>
              <a:ext cx="514350" cy="485775"/>
            </a:xfrm>
            <a:prstGeom prst="rect">
              <a:avLst/>
            </a:prstGeom>
          </p:spPr>
        </p:pic>
        <p:sp>
          <p:nvSpPr>
            <p:cNvPr id="137" name="TextBox 136"/>
            <p:cNvSpPr txBox="1"/>
            <p:nvPr/>
          </p:nvSpPr>
          <p:spPr>
            <a:xfrm>
              <a:off x="6689125" y="2387891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sp>
        <p:nvSpPr>
          <p:cNvPr id="138" name="Rectangle 137"/>
          <p:cNvSpPr/>
          <p:nvPr/>
        </p:nvSpPr>
        <p:spPr>
          <a:xfrm>
            <a:off x="3525629" y="4678025"/>
            <a:ext cx="4234224" cy="11062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/>
          <p:cNvGrpSpPr/>
          <p:nvPr/>
        </p:nvGrpSpPr>
        <p:grpSpPr>
          <a:xfrm>
            <a:off x="5521991" y="5089912"/>
            <a:ext cx="1219340" cy="646331"/>
            <a:chOff x="4402976" y="4595637"/>
            <a:chExt cx="1219340" cy="646331"/>
          </a:xfrm>
        </p:grpSpPr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3293" y="4704482"/>
              <a:ext cx="495300" cy="485775"/>
            </a:xfrm>
            <a:prstGeom prst="rect">
              <a:avLst/>
            </a:prstGeom>
          </p:spPr>
        </p:pic>
        <p:sp>
          <p:nvSpPr>
            <p:cNvPr id="144" name="TextBox 143"/>
            <p:cNvSpPr txBox="1"/>
            <p:nvPr/>
          </p:nvSpPr>
          <p:spPr>
            <a:xfrm>
              <a:off x="4402976" y="4595637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504575" y="2780953"/>
            <a:ext cx="1219340" cy="695759"/>
            <a:chOff x="4390628" y="1852434"/>
            <a:chExt cx="1219340" cy="695759"/>
          </a:xfrm>
        </p:grpSpPr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52692" y="1948118"/>
              <a:ext cx="590550" cy="600075"/>
            </a:xfrm>
            <a:prstGeom prst="rect">
              <a:avLst/>
            </a:prstGeom>
          </p:spPr>
        </p:pic>
        <p:sp>
          <p:nvSpPr>
            <p:cNvPr id="152" name="TextBox 151"/>
            <p:cNvSpPr txBox="1"/>
            <p:nvPr/>
          </p:nvSpPr>
          <p:spPr>
            <a:xfrm>
              <a:off x="4390628" y="1852434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563274" y="2793310"/>
            <a:ext cx="1219340" cy="695759"/>
            <a:chOff x="4390628" y="1852434"/>
            <a:chExt cx="1219340" cy="695759"/>
          </a:xfrm>
        </p:grpSpPr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52692" y="1948118"/>
              <a:ext cx="590550" cy="600075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4390628" y="1852434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6518905" y="5089912"/>
            <a:ext cx="1219340" cy="646331"/>
            <a:chOff x="5605843" y="3442338"/>
            <a:chExt cx="1219340" cy="646331"/>
          </a:xfrm>
        </p:grpSpPr>
        <p:pic>
          <p:nvPicPr>
            <p:cNvPr id="154" name="Picture 1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113" y="3532140"/>
              <a:ext cx="495300" cy="485775"/>
            </a:xfrm>
            <a:prstGeom prst="rect">
              <a:avLst/>
            </a:prstGeom>
          </p:spPr>
        </p:pic>
        <p:sp>
          <p:nvSpPr>
            <p:cNvPr id="155" name="TextBox 154"/>
            <p:cNvSpPr txBox="1"/>
            <p:nvPr/>
          </p:nvSpPr>
          <p:spPr>
            <a:xfrm>
              <a:off x="5605843" y="3442338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4477084" y="3945096"/>
            <a:ext cx="1219340" cy="646331"/>
            <a:chOff x="6689125" y="2387891"/>
            <a:chExt cx="1219340" cy="646331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52801" y="2522313"/>
              <a:ext cx="514350" cy="485775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6689125" y="2387891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514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/>
          <p:cNvGrpSpPr/>
          <p:nvPr/>
        </p:nvGrpSpPr>
        <p:grpSpPr>
          <a:xfrm>
            <a:off x="6459864" y="3461257"/>
            <a:ext cx="1219340" cy="646331"/>
            <a:chOff x="6717815" y="5229952"/>
            <a:chExt cx="1219340" cy="646331"/>
          </a:xfrm>
        </p:grpSpPr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77252" y="5311167"/>
              <a:ext cx="514350" cy="485775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>
              <a:off x="6717815" y="5229952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513272" y="5102269"/>
            <a:ext cx="1219340" cy="646331"/>
            <a:chOff x="4402976" y="4595637"/>
            <a:chExt cx="1219340" cy="646331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3293" y="4704482"/>
              <a:ext cx="495300" cy="485775"/>
            </a:xfrm>
            <a:prstGeom prst="rect">
              <a:avLst/>
            </a:prstGeom>
          </p:spPr>
        </p:pic>
        <p:sp>
          <p:nvSpPr>
            <p:cNvPr id="130" name="TextBox 129"/>
            <p:cNvSpPr txBox="1"/>
            <p:nvPr/>
          </p:nvSpPr>
          <p:spPr>
            <a:xfrm>
              <a:off x="4402976" y="4595637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 smtClean="0"/>
              <a:t>Step</a:t>
            </a:r>
            <a:r>
              <a:rPr lang="es-MX" b="1" dirty="0" smtClean="0"/>
              <a:t> 3 – Reduce</a:t>
            </a:r>
            <a:br>
              <a:rPr lang="es-MX" b="1" dirty="0" smtClean="0"/>
            </a:br>
            <a:r>
              <a:rPr lang="es-MX" sz="4000" i="1" dirty="0" err="1" smtClean="0"/>
              <a:t>Add</a:t>
            </a:r>
            <a:r>
              <a:rPr lang="es-MX" sz="4000" i="1" dirty="0" smtClean="0"/>
              <a:t> </a:t>
            </a:r>
            <a:r>
              <a:rPr lang="es-MX" sz="4000" i="1" dirty="0" err="1" smtClean="0"/>
              <a:t>values</a:t>
            </a:r>
            <a:r>
              <a:rPr lang="es-MX" sz="4000" i="1" dirty="0" smtClean="0"/>
              <a:t> </a:t>
            </a:r>
            <a:r>
              <a:rPr lang="es-MX" sz="4000" i="1" dirty="0" err="1" smtClean="0"/>
              <a:t>for</a:t>
            </a:r>
            <a:r>
              <a:rPr lang="es-MX" sz="4000" i="1" dirty="0" smtClean="0"/>
              <a:t> </a:t>
            </a:r>
            <a:r>
              <a:rPr lang="es-MX" sz="4000" i="1" dirty="0" err="1" smtClean="0"/>
              <a:t>same</a:t>
            </a:r>
            <a:r>
              <a:rPr lang="es-MX" sz="4000" i="1" dirty="0" smtClean="0"/>
              <a:t> </a:t>
            </a:r>
            <a:r>
              <a:rPr lang="es-MX" sz="4000" i="1" dirty="0" err="1" smtClean="0"/>
              <a:t>Keys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50" y="2315212"/>
            <a:ext cx="1524000" cy="36480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998" y="1948118"/>
            <a:ext cx="1543050" cy="10382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998" y="3034350"/>
            <a:ext cx="1543050" cy="11049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4473" y="4187257"/>
            <a:ext cx="1552575" cy="11049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4473" y="5388171"/>
            <a:ext cx="1552575" cy="11049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32" name="Group 31"/>
          <p:cNvGrpSpPr/>
          <p:nvPr/>
        </p:nvGrpSpPr>
        <p:grpSpPr>
          <a:xfrm>
            <a:off x="5531242" y="2338478"/>
            <a:ext cx="1219340" cy="695759"/>
            <a:chOff x="4390628" y="1852434"/>
            <a:chExt cx="1219340" cy="695759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52692" y="1948118"/>
              <a:ext cx="590550" cy="600075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390628" y="1852434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540513" y="2338478"/>
            <a:ext cx="1219340" cy="695759"/>
            <a:chOff x="4390628" y="1852434"/>
            <a:chExt cx="1219340" cy="695759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52692" y="1948118"/>
              <a:ext cx="590550" cy="600075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4390628" y="1852434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503442" y="4590167"/>
            <a:ext cx="1219340" cy="646331"/>
            <a:chOff x="5605843" y="3442338"/>
            <a:chExt cx="1219340" cy="646331"/>
          </a:xfrm>
        </p:grpSpPr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113" y="3532140"/>
              <a:ext cx="495300" cy="485775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5605843" y="3442338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458187" y="3479792"/>
            <a:ext cx="1219340" cy="646331"/>
            <a:chOff x="4382387" y="2363179"/>
            <a:chExt cx="1219340" cy="646331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40669" y="2433931"/>
              <a:ext cx="485775" cy="50482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4382387" y="2363179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00924" y="2334352"/>
            <a:ext cx="1219340" cy="695759"/>
            <a:chOff x="4390628" y="1852434"/>
            <a:chExt cx="1219340" cy="69575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52692" y="1948118"/>
              <a:ext cx="590550" cy="60007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390628" y="1852434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22552" y="2334352"/>
            <a:ext cx="1219340" cy="695759"/>
            <a:chOff x="4390628" y="1852434"/>
            <a:chExt cx="1219340" cy="69575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52692" y="1948118"/>
              <a:ext cx="590550" cy="60007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390628" y="1852434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462373" y="3475298"/>
            <a:ext cx="1219340" cy="646331"/>
            <a:chOff x="5601727" y="2363179"/>
            <a:chExt cx="1219340" cy="64633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67026" y="2433931"/>
              <a:ext cx="485775" cy="504825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5601727" y="2363179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465276" y="3474958"/>
            <a:ext cx="1219340" cy="646331"/>
            <a:chOff x="4382387" y="2363179"/>
            <a:chExt cx="1219340" cy="64633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40669" y="2433931"/>
              <a:ext cx="485775" cy="504825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382387" y="2363179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518885" y="4586037"/>
            <a:ext cx="1219340" cy="646331"/>
            <a:chOff x="6693110" y="1856550"/>
            <a:chExt cx="1219340" cy="646331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58138" y="1988310"/>
              <a:ext cx="533400" cy="419100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6693110" y="1856550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475357" y="3933876"/>
            <a:ext cx="1219340" cy="646331"/>
            <a:chOff x="6689125" y="2387891"/>
            <a:chExt cx="1219340" cy="646331"/>
          </a:xfrm>
        </p:grpSpPr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52801" y="2522313"/>
              <a:ext cx="514350" cy="485775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6689125" y="2387891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3492684" y="2383780"/>
            <a:ext cx="4267170" cy="11062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4516650" y="4592305"/>
            <a:ext cx="1219340" cy="646331"/>
            <a:chOff x="6693110" y="1856550"/>
            <a:chExt cx="1219340" cy="646331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58138" y="1988310"/>
              <a:ext cx="533400" cy="419100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6693110" y="1856550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495899" y="3927801"/>
            <a:ext cx="1219340" cy="646331"/>
            <a:chOff x="6689125" y="2387891"/>
            <a:chExt cx="1219340" cy="646331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52801" y="2522313"/>
              <a:ext cx="514350" cy="485775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6689125" y="2387891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3509156" y="3524726"/>
            <a:ext cx="4250698" cy="11062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5559062" y="2789463"/>
            <a:ext cx="1219340" cy="695759"/>
            <a:chOff x="4390628" y="1852434"/>
            <a:chExt cx="1219340" cy="695759"/>
          </a:xfrm>
        </p:grpSpPr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52692" y="1948118"/>
              <a:ext cx="590550" cy="600075"/>
            </a:xfrm>
            <a:prstGeom prst="rect">
              <a:avLst/>
            </a:prstGeom>
          </p:spPr>
        </p:pic>
        <p:sp>
          <p:nvSpPr>
            <p:cNvPr id="124" name="TextBox 123"/>
            <p:cNvSpPr txBox="1"/>
            <p:nvPr/>
          </p:nvSpPr>
          <p:spPr>
            <a:xfrm>
              <a:off x="4390628" y="1852434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568333" y="2789463"/>
            <a:ext cx="1219340" cy="695759"/>
            <a:chOff x="4390628" y="1852434"/>
            <a:chExt cx="1219340" cy="695759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52692" y="1948118"/>
              <a:ext cx="590550" cy="600075"/>
            </a:xfrm>
            <a:prstGeom prst="rect">
              <a:avLst/>
            </a:prstGeom>
          </p:spPr>
        </p:pic>
        <p:sp>
          <p:nvSpPr>
            <p:cNvPr id="122" name="TextBox 121"/>
            <p:cNvSpPr txBox="1"/>
            <p:nvPr/>
          </p:nvSpPr>
          <p:spPr>
            <a:xfrm>
              <a:off x="4390628" y="1852434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510186" y="5102269"/>
            <a:ext cx="1219340" cy="646331"/>
            <a:chOff x="5605843" y="3442338"/>
            <a:chExt cx="1219340" cy="646331"/>
          </a:xfrm>
        </p:grpSpPr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113" y="3532140"/>
              <a:ext cx="495300" cy="485775"/>
            </a:xfrm>
            <a:prstGeom prst="rect">
              <a:avLst/>
            </a:prstGeom>
          </p:spPr>
        </p:pic>
        <p:sp>
          <p:nvSpPr>
            <p:cNvPr id="127" name="TextBox 126"/>
            <p:cNvSpPr txBox="1"/>
            <p:nvPr/>
          </p:nvSpPr>
          <p:spPr>
            <a:xfrm>
              <a:off x="5605843" y="3442338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516671" y="4583277"/>
            <a:ext cx="1219340" cy="646331"/>
            <a:chOff x="6693110" y="1856550"/>
            <a:chExt cx="1219340" cy="646331"/>
          </a:xfrm>
        </p:grpSpPr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58138" y="1988310"/>
              <a:ext cx="533400" cy="419100"/>
            </a:xfrm>
            <a:prstGeom prst="rect">
              <a:avLst/>
            </a:prstGeom>
          </p:spPr>
        </p:pic>
        <p:sp>
          <p:nvSpPr>
            <p:cNvPr id="134" name="TextBox 133"/>
            <p:cNvSpPr txBox="1"/>
            <p:nvPr/>
          </p:nvSpPr>
          <p:spPr>
            <a:xfrm>
              <a:off x="6693110" y="1856550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484983" y="3952619"/>
            <a:ext cx="1219340" cy="646331"/>
            <a:chOff x="6689125" y="2387891"/>
            <a:chExt cx="1219340" cy="646331"/>
          </a:xfrm>
        </p:grpSpPr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52801" y="2522313"/>
              <a:ext cx="514350" cy="485775"/>
            </a:xfrm>
            <a:prstGeom prst="rect">
              <a:avLst/>
            </a:prstGeom>
          </p:spPr>
        </p:pic>
        <p:sp>
          <p:nvSpPr>
            <p:cNvPr id="137" name="TextBox 136"/>
            <p:cNvSpPr txBox="1"/>
            <p:nvPr/>
          </p:nvSpPr>
          <p:spPr>
            <a:xfrm>
              <a:off x="6689125" y="2387891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sp>
        <p:nvSpPr>
          <p:cNvPr id="138" name="Rectangle 137"/>
          <p:cNvSpPr/>
          <p:nvPr/>
        </p:nvSpPr>
        <p:spPr>
          <a:xfrm>
            <a:off x="3525629" y="4678025"/>
            <a:ext cx="4234224" cy="11062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/>
          <p:cNvGrpSpPr/>
          <p:nvPr/>
        </p:nvGrpSpPr>
        <p:grpSpPr>
          <a:xfrm>
            <a:off x="5521991" y="5089912"/>
            <a:ext cx="1219340" cy="646331"/>
            <a:chOff x="4402976" y="4595637"/>
            <a:chExt cx="1219340" cy="646331"/>
          </a:xfrm>
        </p:grpSpPr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3293" y="4704482"/>
              <a:ext cx="495300" cy="485775"/>
            </a:xfrm>
            <a:prstGeom prst="rect">
              <a:avLst/>
            </a:prstGeom>
          </p:spPr>
        </p:pic>
        <p:sp>
          <p:nvSpPr>
            <p:cNvPr id="144" name="TextBox 143"/>
            <p:cNvSpPr txBox="1"/>
            <p:nvPr/>
          </p:nvSpPr>
          <p:spPr>
            <a:xfrm>
              <a:off x="4402976" y="4595637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504575" y="2780953"/>
            <a:ext cx="1219340" cy="695759"/>
            <a:chOff x="4390628" y="1852434"/>
            <a:chExt cx="1219340" cy="695759"/>
          </a:xfrm>
        </p:grpSpPr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52692" y="1948118"/>
              <a:ext cx="590550" cy="600075"/>
            </a:xfrm>
            <a:prstGeom prst="rect">
              <a:avLst/>
            </a:prstGeom>
          </p:spPr>
        </p:pic>
        <p:sp>
          <p:nvSpPr>
            <p:cNvPr id="152" name="TextBox 151"/>
            <p:cNvSpPr txBox="1"/>
            <p:nvPr/>
          </p:nvSpPr>
          <p:spPr>
            <a:xfrm>
              <a:off x="4390628" y="1852434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563274" y="2793310"/>
            <a:ext cx="1219340" cy="695759"/>
            <a:chOff x="4390628" y="1852434"/>
            <a:chExt cx="1219340" cy="695759"/>
          </a:xfrm>
        </p:grpSpPr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52692" y="1948118"/>
              <a:ext cx="590550" cy="600075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4390628" y="1852434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6518905" y="5089912"/>
            <a:ext cx="1219340" cy="646331"/>
            <a:chOff x="5605843" y="3442338"/>
            <a:chExt cx="1219340" cy="646331"/>
          </a:xfrm>
        </p:grpSpPr>
        <p:pic>
          <p:nvPicPr>
            <p:cNvPr id="154" name="Picture 1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113" y="3532140"/>
              <a:ext cx="495300" cy="485775"/>
            </a:xfrm>
            <a:prstGeom prst="rect">
              <a:avLst/>
            </a:prstGeom>
          </p:spPr>
        </p:pic>
        <p:sp>
          <p:nvSpPr>
            <p:cNvPr id="155" name="TextBox 154"/>
            <p:cNvSpPr txBox="1"/>
            <p:nvPr/>
          </p:nvSpPr>
          <p:spPr>
            <a:xfrm>
              <a:off x="5605843" y="3442338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4477084" y="3945096"/>
            <a:ext cx="1219340" cy="646331"/>
            <a:chOff x="6689125" y="2387891"/>
            <a:chExt cx="1219340" cy="646331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52801" y="2522313"/>
              <a:ext cx="514350" cy="485775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6689125" y="2387891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,1)</a:t>
              </a:r>
              <a:endParaRPr lang="en-US" sz="36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767954" y="2490878"/>
            <a:ext cx="1219340" cy="695759"/>
            <a:chOff x="4390628" y="1852434"/>
            <a:chExt cx="1219340" cy="695759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52692" y="1948118"/>
              <a:ext cx="590550" cy="600075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4390628" y="1852434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,8)</a:t>
              </a:r>
              <a:endParaRPr lang="en-US" sz="3600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776054" y="2992967"/>
            <a:ext cx="1219340" cy="646331"/>
            <a:chOff x="6717815" y="5229952"/>
            <a:chExt cx="1219340" cy="646331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77252" y="5311167"/>
              <a:ext cx="514350" cy="485775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6717815" y="5229952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,4)</a:t>
              </a:r>
              <a:endParaRPr lang="en-US" sz="3600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802606" y="3492918"/>
            <a:ext cx="1219340" cy="646331"/>
            <a:chOff x="5605843" y="3442338"/>
            <a:chExt cx="1219340" cy="646331"/>
          </a:xfrm>
        </p:grpSpPr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113" y="3532140"/>
              <a:ext cx="495300" cy="485775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5605843" y="3442338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,5)</a:t>
              </a:r>
              <a:endParaRPr lang="en-US" sz="36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786784" y="3981944"/>
            <a:ext cx="1219340" cy="646331"/>
            <a:chOff x="6689125" y="2387891"/>
            <a:chExt cx="1219340" cy="646331"/>
          </a:xfrm>
        </p:grpSpPr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52801" y="2522313"/>
              <a:ext cx="514350" cy="485775"/>
            </a:xfrm>
            <a:prstGeom prst="rect">
              <a:avLst/>
            </a:prstGeom>
          </p:spPr>
        </p:pic>
        <p:sp>
          <p:nvSpPr>
            <p:cNvPr id="111" name="TextBox 110"/>
            <p:cNvSpPr txBox="1"/>
            <p:nvPr/>
          </p:nvSpPr>
          <p:spPr>
            <a:xfrm>
              <a:off x="6689125" y="2387891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,4)</a:t>
              </a:r>
              <a:endParaRPr lang="en-US" sz="3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811025" y="4455938"/>
            <a:ext cx="1219340" cy="646331"/>
            <a:chOff x="6693110" y="1856550"/>
            <a:chExt cx="1219340" cy="646331"/>
          </a:xfrm>
        </p:grpSpPr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58138" y="1988310"/>
              <a:ext cx="533400" cy="419100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>
              <a:off x="6693110" y="1856550"/>
              <a:ext cx="1219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dirty="0" smtClean="0"/>
                <a:t>(    ,3)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377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381</Words>
  <Application>Microsoft Office PowerPoint</Application>
  <PresentationFormat>Widescreen</PresentationFormat>
  <Paragraphs>101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Step 0 – Store to HDFS 4 nodes</vt:lpstr>
      <vt:lpstr>Step 1 – Map the Data Key-Value pairs</vt:lpstr>
      <vt:lpstr>Step 2 – Sort and Shuffle Same Keys to same Node</vt:lpstr>
      <vt:lpstr>Step 3 – Reduce Add values for same Keys</vt:lpstr>
    </vt:vector>
  </TitlesOfParts>
  <Company>20TH Century Fox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0 – Store to HDFS 4 data partitions</dc:title>
  <dc:creator>Carlos Morlan</dc:creator>
  <cp:lastModifiedBy>Carlos Morlan</cp:lastModifiedBy>
  <cp:revision>15</cp:revision>
  <dcterms:created xsi:type="dcterms:W3CDTF">2019-09-10T20:04:07Z</dcterms:created>
  <dcterms:modified xsi:type="dcterms:W3CDTF">2019-09-10T22:26:34Z</dcterms:modified>
</cp:coreProperties>
</file>