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/>
    <p:restoredTop sz="94705"/>
  </p:normalViewPr>
  <p:slideViewPr>
    <p:cSldViewPr snapToGrid="0" snapToObjects="1">
      <p:cViewPr>
        <p:scale>
          <a:sx n="100" d="100"/>
          <a:sy n="100" d="100"/>
        </p:scale>
        <p:origin x="2496" y="2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1786" y="6400800"/>
            <a:ext cx="6856214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758952"/>
            <a:ext cx="565785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779" y="4645152"/>
            <a:ext cx="56578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1" baseline="0">
                <a:solidFill>
                  <a:schemeClr val="tx1"/>
                </a:solidFill>
                <a:latin typeface="+mn-lt"/>
              </a:defRPr>
            </a:lvl1pPr>
            <a:lvl2pPr marL="457206" indent="0" algn="ctr">
              <a:buNone/>
              <a:defRPr sz="2400"/>
            </a:lvl2pPr>
            <a:lvl3pPr marL="914411" indent="0" algn="ctr">
              <a:buNone/>
              <a:defRPr sz="2400"/>
            </a:lvl3pPr>
            <a:lvl4pPr marL="1371617" indent="0" algn="ctr">
              <a:buNone/>
              <a:defRPr sz="2000"/>
            </a:lvl4pPr>
            <a:lvl5pPr marL="1828823" indent="0" algn="ctr">
              <a:buNone/>
              <a:defRPr sz="2000"/>
            </a:lvl5pPr>
            <a:lvl6pPr marL="2286029" indent="0" algn="ctr">
              <a:buNone/>
              <a:defRPr sz="2000"/>
            </a:lvl6pPr>
            <a:lvl7pPr marL="2743234" indent="0" algn="ctr">
              <a:buNone/>
              <a:defRPr sz="2000"/>
            </a:lvl7pPr>
            <a:lvl8pPr marL="3200440" indent="0" algn="ctr">
              <a:buNone/>
              <a:defRPr sz="2000"/>
            </a:lvl8pPr>
            <a:lvl9pPr marL="3657646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679308" y="4474741"/>
            <a:ext cx="55549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0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1786" y="6400800"/>
            <a:ext cx="6856214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412302"/>
            <a:ext cx="1478756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412302"/>
            <a:ext cx="4350544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8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1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1786" y="6400800"/>
            <a:ext cx="6856214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758952"/>
            <a:ext cx="565785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4663440"/>
            <a:ext cx="56578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1" baseline="0">
                <a:solidFill>
                  <a:schemeClr val="tx1"/>
                </a:solidFill>
                <a:latin typeface="+mn-lt"/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679308" y="4485132"/>
            <a:ext cx="55549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7220" y="286606"/>
            <a:ext cx="565785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2120900"/>
            <a:ext cx="2609852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5218" y="2120900"/>
            <a:ext cx="2609852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7/23/20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2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17220" y="286606"/>
            <a:ext cx="565785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2057400"/>
            <a:ext cx="260985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958277"/>
            <a:ext cx="2609852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5218" y="2057400"/>
            <a:ext cx="260985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5218" y="2958276"/>
            <a:ext cx="2609852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7/23/20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6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7/23/20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1786" y="6400800"/>
            <a:ext cx="6856214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0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9" y="0"/>
            <a:ext cx="2618042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1" y="786384"/>
            <a:ext cx="1978631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678" y="812802"/>
            <a:ext cx="333469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1951" y="3043053"/>
            <a:ext cx="1978631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1">
                <a:solidFill>
                  <a:srgbClr val="FFFFFF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1949" y="6446523"/>
            <a:ext cx="1978632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0678" y="6446523"/>
            <a:ext cx="3000386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8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6856214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" y="0"/>
            <a:ext cx="6857992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4799362"/>
            <a:ext cx="568892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19" y="5715000"/>
            <a:ext cx="5688711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1"/>
              </a:spcAft>
              <a:buNone/>
              <a:defRPr sz="1801">
                <a:solidFill>
                  <a:srgbClr val="FFFFFF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7220" y="6446841"/>
            <a:ext cx="383527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1786" y="6400800"/>
            <a:ext cx="6856214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86606"/>
            <a:ext cx="56578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2108204"/>
            <a:ext cx="565785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2865" y="6446841"/>
            <a:ext cx="1453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7220" y="6446841"/>
            <a:ext cx="38352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3890" y="6446841"/>
            <a:ext cx="438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671362" y="1897380"/>
            <a:ext cx="560641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20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701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1" indent="-91441" algn="l" defTabSz="914411" rtl="0" eaLnBrk="1" latinLnBrk="0" hangingPunct="1">
        <a:lnSpc>
          <a:spcPct val="110000"/>
        </a:lnSpc>
        <a:spcBef>
          <a:spcPts val="1200"/>
        </a:spcBef>
        <a:spcAft>
          <a:spcPts val="2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3" indent="-182882" algn="l" defTabSz="914411" rtl="0" eaLnBrk="1" latinLnBrk="0" hangingPunct="1">
        <a:lnSpc>
          <a:spcPct val="100000"/>
        </a:lnSpc>
        <a:spcBef>
          <a:spcPts val="201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5" indent="-182882" algn="l" defTabSz="914411" rtl="0" eaLnBrk="1" latinLnBrk="0" hangingPunct="1">
        <a:lnSpc>
          <a:spcPct val="100000"/>
        </a:lnSpc>
        <a:spcBef>
          <a:spcPts val="201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7" indent="-182882" algn="l" defTabSz="914411" rtl="0" eaLnBrk="1" latinLnBrk="0" hangingPunct="1">
        <a:lnSpc>
          <a:spcPct val="100000"/>
        </a:lnSpc>
        <a:spcBef>
          <a:spcPts val="201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700" indent="-182882" algn="l" defTabSz="914411" rtl="0" eaLnBrk="1" latinLnBrk="0" hangingPunct="1">
        <a:lnSpc>
          <a:spcPct val="100000"/>
        </a:lnSpc>
        <a:spcBef>
          <a:spcPts val="201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14" indent="-228604" algn="l" defTabSz="914411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16" indent="-228604" algn="l" defTabSz="914411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9" indent="-228604" algn="l" defTabSz="914411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21" indent="-228604" algn="l" defTabSz="914411" rtl="0" eaLnBrk="1" latinLnBrk="0" hangingPunct="1">
        <a:lnSpc>
          <a:spcPct val="90000"/>
        </a:lnSpc>
        <a:spcBef>
          <a:spcPts val="201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1D8180-DA45-4002-806E-9FCB046D2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1" r="43750" b="11299"/>
          <a:stretch/>
        </p:blipFill>
        <p:spPr>
          <a:xfrm>
            <a:off x="1" y="-21"/>
            <a:ext cx="6858000" cy="6858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33274-C709-4049-B4F2-31F5D7EB4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4527" y="1021303"/>
            <a:ext cx="7332455" cy="644099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altLang="ko-KR" sz="44600" b="1" dirty="0">
                <a:solidFill>
                  <a:schemeClr val="bg1"/>
                </a:solidFill>
                <a:effectLst>
                  <a:outerShdw blurRad="139700" dist="38100" dir="5160000" sx="102000" sy="102000" algn="ctr" rotWithShape="0">
                    <a:prstClr val="black">
                      <a:alpha val="40000"/>
                    </a:prstClr>
                  </a:outerShdw>
                </a:effectLst>
                <a:latin typeface="SignPainter HouseScript" panose="02000006070000020004" pitchFamily="2" charset="0"/>
              </a:rPr>
              <a:t>OFL</a:t>
            </a:r>
            <a:endParaRPr lang="en-US" sz="44600" b="1" dirty="0">
              <a:solidFill>
                <a:schemeClr val="bg1"/>
              </a:solidFill>
              <a:effectLst>
                <a:outerShdw blurRad="139700" dist="38100" dir="5160000" sx="102000" sy="102000" algn="ctr" rotWithShape="0">
                  <a:prstClr val="black">
                    <a:alpha val="40000"/>
                  </a:prstClr>
                </a:outerShdw>
              </a:effectLst>
              <a:latin typeface="SignPainter HouseScript" panose="02000006070000020004" pitchFamily="2" charset="0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82841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3"/>
      </a:lt2>
      <a:accent1>
        <a:srgbClr val="D884C7"/>
      </a:accent1>
      <a:accent2>
        <a:srgbClr val="B969D0"/>
      </a:accent2>
      <a:accent3>
        <a:srgbClr val="A384D8"/>
      </a:accent3>
      <a:accent4>
        <a:srgbClr val="696ED0"/>
      </a:accent4>
      <a:accent5>
        <a:srgbClr val="7CA6D5"/>
      </a:accent5>
      <a:accent6>
        <a:srgbClr val="5DAEB9"/>
      </a:accent6>
      <a:hlink>
        <a:srgbClr val="568E61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Bookman Old Style</vt:lpstr>
      <vt:lpstr>Calibri</vt:lpstr>
      <vt:lpstr>Franklin Gothic Book</vt:lpstr>
      <vt:lpstr>SignPainter HouseScript</vt:lpstr>
      <vt:lpstr>RetrospectVTI</vt:lpstr>
      <vt:lpstr>OFL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OFL</dc:title>
  <dc:creator>Wooyoung Jeon</dc:creator>
  <cp:lastModifiedBy>Wooyoung Jeon</cp:lastModifiedBy>
  <cp:revision>1</cp:revision>
  <dcterms:created xsi:type="dcterms:W3CDTF">2020-07-23T03:47:08Z</dcterms:created>
  <dcterms:modified xsi:type="dcterms:W3CDTF">2020-07-23T03:54:47Z</dcterms:modified>
</cp:coreProperties>
</file>