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8"/>
    <p:restoredTop sz="94660"/>
  </p:normalViewPr>
  <p:slideViewPr>
    <p:cSldViewPr snapToGrid="0">
      <p:cViewPr varScale="1">
        <p:scale>
          <a:sx n="116" d="100"/>
          <a:sy n="116" d="100"/>
        </p:scale>
        <p:origin x="44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7F6C602-A42E-4384-BB6E-89F049D03FDB}" type="datetime4">
              <a:rPr lang="ko-KR" altLang="en-US"/>
              <a:pPr lvl="0">
                <a:defRPr lang="ko-KR" altLang="en-US"/>
              </a:pPr>
              <a:t>2020년 8월 17일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97CD97-4686-4F5B-85EE-B28BF11E1991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3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0F05460B-EF4C-45B4-AEA8-01340485D332}" type="datetime4">
              <a:rPr lang="ko-KR" altLang="en-US"/>
              <a:pPr lvl="0">
                <a:defRPr lang="ko-KR" altLang="en-US"/>
              </a:pPr>
              <a:t>2020년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40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893B0CF2-7F87-4E02-A248-870047730F99}" type="slidenum">
              <a:rPr lang="en-US" altLang="ko-KR"/>
              <a:pPr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82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841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02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82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8541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8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9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66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12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3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93B0CF2-7F87-4E02-A248-870047730F99}" type="slidenum">
              <a:rPr lang="en-US" altLang="ko-KR"/>
              <a:pPr lvl="0">
                <a:defRPr lang="ko-KR" altLang="en-US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8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2020년 8월 17일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개별 프로젝트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작성자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백재욱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예금내역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t="330" r="640" b="6540"/>
          <a:stretch>
            <a:fillRect/>
          </a:stretch>
        </p:blipFill>
        <p:spPr>
          <a:xfrm>
            <a:off x="2306978" y="2466071"/>
            <a:ext cx="7457471" cy="34329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대출거래신청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486" b="4870"/>
          <a:stretch/>
        </p:blipFill>
        <p:spPr>
          <a:xfrm>
            <a:off x="2717073" y="2442981"/>
            <a:ext cx="6815219" cy="32983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대출상환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1366" y="2457690"/>
            <a:ext cx="7953374" cy="3124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85" y="2226275"/>
            <a:ext cx="7554309" cy="42562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예금상품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485" y="2226275"/>
            <a:ext cx="7554309" cy="425628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792754" y="3568183"/>
            <a:ext cx="529360" cy="52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대출상품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8" t="998" b="815"/>
          <a:stretch/>
        </p:blipFill>
        <p:spPr>
          <a:xfrm>
            <a:off x="2041807" y="2197619"/>
            <a:ext cx="7614593" cy="42685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느낀점 및 개선 사항</a:t>
            </a:r>
          </a:p>
        </p:txBody>
      </p:sp>
      <p:sp>
        <p:nvSpPr>
          <p:cNvPr id="7" name="내용 개체 틀 1"/>
          <p:cNvSpPr txBox="1"/>
          <p:nvPr/>
        </p:nvSpPr>
        <p:spPr>
          <a:xfrm>
            <a:off x="762000" y="2557848"/>
            <a:ext cx="10972800" cy="39191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바탕"/>
                <a:ea typeface="바탕"/>
                <a:cs typeface="+mn-cs"/>
              </a:defRPr>
            </a:lvl1pPr>
            <a:lvl2pPr marL="640080" indent="-246888" algn="l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바탕"/>
                <a:ea typeface="바탕"/>
                <a:cs typeface="+mn-cs"/>
              </a:defRPr>
            </a:lvl2pPr>
            <a:lvl3pPr marL="914400" indent="-246888" algn="l" rtl="0" eaLnBrk="1" latinLnBrk="1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바탕"/>
                <a:ea typeface="바탕"/>
                <a:cs typeface="+mn-cs"/>
              </a:defRPr>
            </a:lvl3pPr>
            <a:lvl4pPr marL="1188720" indent="-210312" algn="l" rtl="0" eaLnBrk="1" latinLnBrk="1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바탕"/>
                <a:ea typeface="바탕"/>
                <a:cs typeface="+mn-cs"/>
              </a:defRPr>
            </a:lvl4pPr>
            <a:lvl5pPr marL="1463040" indent="-210312" algn="l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바탕"/>
                <a:ea typeface="바탕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 기능들을 억지로 구현하려다 보니 코드가 많이 복잡하다.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간단한 것 같지만 하면 할수록 신경써야 되는 부분이 많다.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 프로젝트를 하면서 많은 기능들을 배우게 되었고 실력향상에 도움이  많이 되었다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 계좌이체, 상품등록, 계좌비밀번호 등등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3060" y="2780023"/>
            <a:ext cx="3418703" cy="1143000"/>
          </a:xfrm>
        </p:spPr>
        <p:txBody>
          <a:bodyPr>
            <a:normAutofit/>
          </a:bodyPr>
          <a:lstStyle/>
          <a:p>
            <a:pPr lvl="0" algn="ctr">
              <a:defRPr lang="ko-KR" altLang="en-US"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3060" y="2780023"/>
            <a:ext cx="3418703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9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430162"/>
            <a:ext cx="10972800" cy="389443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 개발환경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 프로그램 구성 및 기능 점검</a:t>
            </a:r>
          </a:p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 </a:t>
            </a:r>
            <a:r>
              <a:rPr lang="ko-KR" altLang="en-US" dirty="0" err="1"/>
              <a:t>느낀점</a:t>
            </a:r>
            <a:r>
              <a:rPr lang="ko-KR" altLang="en-US" dirty="0"/>
              <a:t> 및 </a:t>
            </a:r>
            <a:r>
              <a:rPr lang="ko-KR" altLang="en-US" dirty="0" smtClean="0"/>
              <a:t>개선사항</a:t>
            </a:r>
            <a:endParaRPr lang="en-US" altLang="ko-KR" dirty="0" smtClean="0"/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2430162"/>
            <a:ext cx="10972800" cy="389443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이클립스</a:t>
            </a:r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 자바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오라클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프로그램 구성 및 기능 점검-</a:t>
            </a:r>
            <a:r>
              <a:rPr lang="en-US" altLang="ko-KR"/>
              <a:t>DB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5514" y="1948586"/>
            <a:ext cx="8048625" cy="4600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프로그램 구성 및 기능 점검-</a:t>
            </a:r>
            <a:r>
              <a:rPr lang="en-US" altLang="ko-KR"/>
              <a:t>DB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rcRect l="150" t="540" r="64070" b="69160"/>
          <a:stretch>
            <a:fillRect/>
          </a:stretch>
        </p:blipFill>
        <p:spPr>
          <a:xfrm>
            <a:off x="1930942" y="2104049"/>
            <a:ext cx="8181534" cy="390158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l="1880"/>
          <a:stretch>
            <a:fillRect/>
          </a:stretch>
        </p:blipFill>
        <p:spPr>
          <a:xfrm>
            <a:off x="1900784" y="2837434"/>
            <a:ext cx="1260999" cy="147909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r="4400"/>
          <a:stretch>
            <a:fillRect/>
          </a:stretch>
        </p:blipFill>
        <p:spPr>
          <a:xfrm>
            <a:off x="3059976" y="2861428"/>
            <a:ext cx="2271611" cy="196404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rcRect l="3920" t="1370" r="2620" b="1370"/>
          <a:stretch>
            <a:fillRect/>
          </a:stretch>
        </p:blipFill>
        <p:spPr>
          <a:xfrm>
            <a:off x="5366269" y="2893208"/>
            <a:ext cx="2492823" cy="24762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rcRect l="3270" t="7270" r="4360" b="5820"/>
          <a:stretch>
            <a:fillRect/>
          </a:stretch>
        </p:blipFill>
        <p:spPr>
          <a:xfrm>
            <a:off x="6191898" y="2893752"/>
            <a:ext cx="2952102" cy="208328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/>
          <a:srcRect l="4360" t="3000" r="11620" b="10490"/>
          <a:stretch>
            <a:fillRect/>
          </a:stretch>
        </p:blipFill>
        <p:spPr>
          <a:xfrm>
            <a:off x="7308019" y="2807897"/>
            <a:ext cx="2016832" cy="20138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indefinite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1" bldLvl="0" animBg="1"/>
      <p:bldP spid="37" grpId="2" bldLvl="0" animBg="1"/>
      <p:bldP spid="38" grpId="3" bldLvl="0" animBg="1"/>
      <p:bldP spid="39" grpId="4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고객관리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310" t="830" b="830"/>
          <a:stretch>
            <a:fillRect/>
          </a:stretch>
        </p:blipFill>
        <p:spPr>
          <a:xfrm>
            <a:off x="2135463" y="2079463"/>
            <a:ext cx="7667865" cy="4283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068" b="829"/>
          <a:stretch/>
        </p:blipFill>
        <p:spPr>
          <a:xfrm>
            <a:off x="8899073" y="1463040"/>
            <a:ext cx="2578825" cy="30741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890" t="1205" r="1673" b="1314"/>
          <a:stretch/>
        </p:blipFill>
        <p:spPr>
          <a:xfrm>
            <a:off x="3753396" y="2705899"/>
            <a:ext cx="2506446" cy="303058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414138" y="5842267"/>
            <a:ext cx="520651" cy="52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877775" y="3130732"/>
            <a:ext cx="490172" cy="490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지점관리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10" t="270" r="310" b="1100"/>
          <a:stretch>
            <a:fillRect/>
          </a:stretch>
        </p:blipFill>
        <p:spPr>
          <a:xfrm>
            <a:off x="2109123" y="2115635"/>
            <a:ext cx="7744671" cy="43386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388012" y="5924942"/>
            <a:ext cx="529360" cy="52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895193" y="3191695"/>
            <a:ext cx="490172" cy="490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824" y="1192788"/>
            <a:ext cx="2560595" cy="30921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916"/>
          <a:stretch/>
        </p:blipFill>
        <p:spPr>
          <a:xfrm>
            <a:off x="3248511" y="2629990"/>
            <a:ext cx="2575569" cy="30935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8" y="2704308"/>
            <a:ext cx="6677025" cy="3476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" y="2704308"/>
            <a:ext cx="6677025" cy="34766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예금거래신청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982" y="1069848"/>
            <a:ext cx="4107589" cy="401873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148254" y="3382039"/>
            <a:ext cx="529360" cy="52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147349" y="4375491"/>
            <a:ext cx="529360" cy="52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입금/출금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l="160" t="470" r="620" b="5650"/>
          <a:stretch>
            <a:fillRect/>
          </a:stretch>
        </p:blipFill>
        <p:spPr>
          <a:xfrm>
            <a:off x="2118106" y="2678394"/>
            <a:ext cx="7702589" cy="24054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2000000000000000000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2147483647000000000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와이드스크린</PresentationFormat>
  <Paragraphs>52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바탕</vt:lpstr>
      <vt:lpstr>Palatino Linotype</vt:lpstr>
      <vt:lpstr>Wingdings 2</vt:lpstr>
      <vt:lpstr>브레인스토밍에 관한 프레젠테이션</vt:lpstr>
      <vt:lpstr>개별 프로젝트</vt:lpstr>
      <vt:lpstr>목차</vt:lpstr>
      <vt:lpstr>개발환경</vt:lpstr>
      <vt:lpstr>프로그램 구성 및 기능 점검-DB</vt:lpstr>
      <vt:lpstr>프로그램 구성 및 기능 점검-DB</vt:lpstr>
      <vt:lpstr>고객관리</vt:lpstr>
      <vt:lpstr>지점관리</vt:lpstr>
      <vt:lpstr>예금거래신청</vt:lpstr>
      <vt:lpstr>입금/출금</vt:lpstr>
      <vt:lpstr>예금내역</vt:lpstr>
      <vt:lpstr>대출거래신청</vt:lpstr>
      <vt:lpstr>대출상환</vt:lpstr>
      <vt:lpstr>예금상품</vt:lpstr>
      <vt:lpstr>대출상품</vt:lpstr>
      <vt:lpstr>느낀점 및 개선 사항</vt:lpstr>
      <vt:lpstr>Q&amp;A</vt:lpstr>
      <vt:lpstr>감사합니다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개별 프로젝트</dc:title>
  <dc:creator>Windows 사용자</dc:creator>
  <cp:lastModifiedBy>Windows 사용자</cp:lastModifiedBy>
  <cp:revision>50</cp:revision>
  <dcterms:created xsi:type="dcterms:W3CDTF">2020-01-31T02:44:59Z</dcterms:created>
  <dcterms:modified xsi:type="dcterms:W3CDTF">2020-08-17T00:59:13Z</dcterms:modified>
</cp:coreProperties>
</file>