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2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20A9-DB61-6940-925C-0266D2660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B14C2-357F-D14B-AECC-66503C039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5F0D2-4E40-6344-B88F-50AC197A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DBC-9794-3743-9F41-51D50871E45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CFFB4-4509-4F43-B6F6-6DF28855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8BFF-4BA7-B845-8BD2-D3D5D7DB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483F-33D8-F84B-8CAE-B103996E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6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00B9-580C-9442-B039-5A16916E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B2DD6-3E83-B541-9DC2-119CD48BF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A194-C5BE-3849-83F0-0EE9EF1C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DBC-9794-3743-9F41-51D50871E45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6151-EE72-C84C-B3A9-1894AFF7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AF72-9393-2247-93AE-14D285A7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483F-33D8-F84B-8CAE-B103996E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8AE7A-1B8A-F740-BB94-69F8CE2C8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75892-ECC6-734D-93EF-69C20963F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05B3-E984-F843-8A75-9DE12676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DBC-9794-3743-9F41-51D50871E45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98C95-56D8-1941-9620-4D287005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D5C67-966A-C04B-BADC-9CA4CDA0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483F-33D8-F84B-8CAE-B103996E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6D1E-C318-D640-BE8F-C72387FB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4703-5928-1845-A1C2-6FA54BB38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D5C82-8177-FA49-9FFA-CE8B1B90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DBC-9794-3743-9F41-51D50871E45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007-9F13-6947-8CF2-7CF7951A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A484-2D91-7B4F-9853-B0C85CBD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483F-33D8-F84B-8CAE-B103996E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5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8762-8D25-CF4F-B4F2-7D698652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A1A8-D9E7-964A-A598-EC28D501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7A7ED-AABF-0F4F-B1D7-285E02F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DBC-9794-3743-9F41-51D50871E45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14E7E-4741-F545-9579-ADE10186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0DC1-9653-0A4E-941D-6373CDE1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483F-33D8-F84B-8CAE-B103996E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65AC-67E7-D548-B136-A673320B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9177-6648-214E-B992-813778149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5B870-1811-4E47-837F-1B64D8EE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CB2DE-D1B9-A040-8E17-CBDE1F4E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DBC-9794-3743-9F41-51D50871E45F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1AB66-52D6-4048-B686-B3138E2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09874-CA11-4E47-AE78-0D2997D1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483F-33D8-F84B-8CAE-B103996E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3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430D-6967-9D4E-A710-3DEF6A91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4BDBD-375F-964E-9EAF-FB86D778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29207-3411-0348-97EB-5EC0C3C8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8ACAF-7D18-FF47-8ABF-114650333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43D9D-74A8-E24D-B454-5DA7B81B6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A7661-C492-5C4B-9860-75B68CF5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DBC-9794-3743-9F41-51D50871E45F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1D451-01DB-1B48-882C-CCACE56A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EFF20-98A9-934B-94B1-86B2CE8E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483F-33D8-F84B-8CAE-B103996E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1A39-4102-A740-8906-CEB7E84A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1425D-9488-A54E-9546-C0408934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DBC-9794-3743-9F41-51D50871E45F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F0271-95F7-1A42-9F96-024A4999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0A721-8DAC-A040-BDE8-7EB88CC2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483F-33D8-F84B-8CAE-B103996E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7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55CDD-FBCE-C440-BCDE-331DB54D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DBC-9794-3743-9F41-51D50871E45F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ACDE8-7D87-264E-93FA-C115B186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28C31-BA00-CF4C-87AF-03962B94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483F-33D8-F84B-8CAE-B103996E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D8F4-9C54-2649-A2C8-96E60FB8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2674-412A-804C-8A89-0570B791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4C72D-EBC4-FF4C-AAD1-0467928C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24BC7-891A-E64E-A6C6-CC44DD4B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DBC-9794-3743-9F41-51D50871E45F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89D55-32DD-C84A-AA42-CEF1FEFF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9A175-8A21-3143-8C6D-8C30139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483F-33D8-F84B-8CAE-B103996E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9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FE22-8ACC-9648-9B18-C2ED5815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969DB-2F22-3E47-90AA-A89C9424D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E7513-A969-E644-A12F-EA327DD3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51F3C-EF74-3E4E-A855-CD6A09E5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DBC-9794-3743-9F41-51D50871E45F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4A53F-5194-5747-86D7-20C20A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C25CF-38BF-BF43-9856-253ABF58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483F-33D8-F84B-8CAE-B103996E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5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3DD6D-0EAD-894C-B355-F3C21582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B752-A055-4D40-8B5C-DE2592336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624A-C3BE-CA4B-961B-FABF34CF3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7DBC-9794-3743-9F41-51D50871E45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7175-BA1D-074A-8000-561FF3581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E9496-35A2-6C41-BD57-06F471811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483F-33D8-F84B-8CAE-B103996E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3330-EE57-804F-A048-4683FD72E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KNN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48AF0-B1C6-8D4C-BCAC-A2A85818F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5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5DDD1-05F6-6549-BF39-14BFF19C6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1" y="893379"/>
            <a:ext cx="10602558" cy="5071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82BA61-1D2E-F047-8AEF-4CD679DC6F01}"/>
              </a:ext>
            </a:extLst>
          </p:cNvPr>
          <p:cNvSpPr txBox="1"/>
          <p:nvPr/>
        </p:nvSpPr>
        <p:spPr>
          <a:xfrm>
            <a:off x="1849821" y="120869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BB0E6-F33B-864C-BD60-DCC38A5819CE}"/>
              </a:ext>
            </a:extLst>
          </p:cNvPr>
          <p:cNvSpPr txBox="1"/>
          <p:nvPr/>
        </p:nvSpPr>
        <p:spPr>
          <a:xfrm>
            <a:off x="1849821" y="148083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BB475-9254-6D4C-883E-BB28D22656DE}"/>
              </a:ext>
            </a:extLst>
          </p:cNvPr>
          <p:cNvSpPr txBox="1"/>
          <p:nvPr/>
        </p:nvSpPr>
        <p:spPr>
          <a:xfrm>
            <a:off x="1849821" y="179614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KNN K=1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765BF-A3CC-C945-A40C-37B5F965418C}"/>
              </a:ext>
            </a:extLst>
          </p:cNvPr>
          <p:cNvSpPr txBox="1"/>
          <p:nvPr/>
        </p:nvSpPr>
        <p:spPr>
          <a:xfrm>
            <a:off x="7254948" y="120869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7B322-BF14-674B-8D40-AAB7F9DC2E7C}"/>
              </a:ext>
            </a:extLst>
          </p:cNvPr>
          <p:cNvSpPr txBox="1"/>
          <p:nvPr/>
        </p:nvSpPr>
        <p:spPr>
          <a:xfrm>
            <a:off x="7254948" y="148083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550111-1E86-594A-AAD5-DF8F5E79FD9A}"/>
              </a:ext>
            </a:extLst>
          </p:cNvPr>
          <p:cNvSpPr txBox="1"/>
          <p:nvPr/>
        </p:nvSpPr>
        <p:spPr>
          <a:xfrm>
            <a:off x="7254948" y="179614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KNN K=9 model</a:t>
            </a:r>
          </a:p>
        </p:txBody>
      </p:sp>
    </p:spTree>
    <p:extLst>
      <p:ext uri="{BB962C8B-B14F-4D97-AF65-F5344CB8AC3E}">
        <p14:creationId xmlns:p14="http://schemas.microsoft.com/office/powerpoint/2010/main" val="288540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78010B-94DB-4543-A308-7EB2039C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0" y="924911"/>
            <a:ext cx="11111220" cy="50081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28192F-F649-F14F-BB6E-BB52DF353B9C}"/>
              </a:ext>
            </a:extLst>
          </p:cNvPr>
          <p:cNvSpPr txBox="1"/>
          <p:nvPr/>
        </p:nvSpPr>
        <p:spPr>
          <a:xfrm>
            <a:off x="1450428" y="1155009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Nonlinear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99EB74-0537-A44D-94FD-D6252C9C8E2A}"/>
              </a:ext>
            </a:extLst>
          </p:cNvPr>
          <p:cNvSpPr txBox="1"/>
          <p:nvPr/>
        </p:nvSpPr>
        <p:spPr>
          <a:xfrm>
            <a:off x="1450428" y="147032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KNN K=1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CA6CA-3CC1-6448-BCF0-23726B46127A}"/>
              </a:ext>
            </a:extLst>
          </p:cNvPr>
          <p:cNvSpPr txBox="1"/>
          <p:nvPr/>
        </p:nvSpPr>
        <p:spPr>
          <a:xfrm>
            <a:off x="1450428" y="1794276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KNN K=9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C632D-3894-4047-B29C-A2651959DE67}"/>
              </a:ext>
            </a:extLst>
          </p:cNvPr>
          <p:cNvSpPr txBox="1"/>
          <p:nvPr/>
        </p:nvSpPr>
        <p:spPr>
          <a:xfrm>
            <a:off x="9564414" y="1185412"/>
            <a:ext cx="10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test error</a:t>
            </a:r>
          </a:p>
        </p:txBody>
      </p:sp>
    </p:spTree>
    <p:extLst>
      <p:ext uri="{BB962C8B-B14F-4D97-AF65-F5344CB8AC3E}">
        <p14:creationId xmlns:p14="http://schemas.microsoft.com/office/powerpoint/2010/main" val="256228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D203F-19D9-544C-A8C6-1D0C9543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62" y="1231581"/>
            <a:ext cx="5468192" cy="4397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FD076-B5A7-4F45-99B9-4E5972F6120B}"/>
              </a:ext>
            </a:extLst>
          </p:cNvPr>
          <p:cNvSpPr txBox="1"/>
          <p:nvPr/>
        </p:nvSpPr>
        <p:spPr>
          <a:xfrm>
            <a:off x="8231083" y="34598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 fit.</a:t>
            </a:r>
          </a:p>
        </p:txBody>
      </p:sp>
    </p:spTree>
    <p:extLst>
      <p:ext uri="{BB962C8B-B14F-4D97-AF65-F5344CB8AC3E}">
        <p14:creationId xmlns:p14="http://schemas.microsoft.com/office/powerpoint/2010/main" val="50455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 model fits.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BF0FD-3AB5-C549-9645-E55CEF936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4" y="1219201"/>
            <a:ext cx="9240152" cy="4419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3CCBC-6F37-F542-85D5-46126A7AEAA5}"/>
              </a:ext>
            </a:extLst>
          </p:cNvPr>
          <p:cNvSpPr txBox="1"/>
          <p:nvPr/>
        </p:nvSpPr>
        <p:spPr>
          <a:xfrm>
            <a:off x="3510455" y="84986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29513-E9C1-8A46-82D9-3DBF8E60692B}"/>
              </a:ext>
            </a:extLst>
          </p:cNvPr>
          <p:cNvSpPr txBox="1"/>
          <p:nvPr/>
        </p:nvSpPr>
        <p:spPr>
          <a:xfrm>
            <a:off x="8255876" y="84986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9</a:t>
            </a:r>
          </a:p>
        </p:txBody>
      </p:sp>
    </p:spTree>
    <p:extLst>
      <p:ext uri="{BB962C8B-B14F-4D97-AF65-F5344CB8AC3E}">
        <p14:creationId xmlns:p14="http://schemas.microsoft.com/office/powerpoint/2010/main" val="35361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96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KNN Regression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Regression</dc:title>
  <dc:creator>Goldschen, Marcel</dc:creator>
  <cp:lastModifiedBy>Goldschen, Marcel</cp:lastModifiedBy>
  <cp:revision>3</cp:revision>
  <dcterms:created xsi:type="dcterms:W3CDTF">2019-04-02T16:44:00Z</dcterms:created>
  <dcterms:modified xsi:type="dcterms:W3CDTF">2019-04-02T17:00:47Z</dcterms:modified>
</cp:coreProperties>
</file>