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ormorant Garamond Bold Italics" charset="1" panose="00000800000000000000"/>
      <p:regular r:id="rId14"/>
    </p:embeddedFont>
    <p:embeddedFont>
      <p:font typeface="Quicksand" charset="1" panose="00000000000000000000"/>
      <p:regular r:id="rId15"/>
    </p:embeddedFont>
    <p:embeddedFont>
      <p:font typeface="Quicksand Bold" charset="1" panose="00000000000000000000"/>
      <p:regular r:id="rId16"/>
    </p:embeddedFont>
    <p:embeddedFont>
      <p:font typeface="Cormorant Garamond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3782" y="2646553"/>
            <a:ext cx="16229942" cy="347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b="true" sz="99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Dashboard &amp; Improvement </a:t>
            </a:r>
          </a:p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Report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November 26,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OG &amp; PR Compliance KPI Values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255592" y="3179242"/>
            <a:ext cx="121893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3255592" y="7556772"/>
            <a:ext cx="121893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55592" y="3522142"/>
            <a:ext cx="12503347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project focuses on creating a compliance dashboard for Oak Grove (OG) and Pine Ridge (PR), highlighting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monthly and average semi-annual KPIs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such as omission and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exceedance.</a:t>
            </a:r>
          </a:p>
          <a:p>
            <a:pPr algn="l">
              <a:lnSpc>
                <a:spcPts val="4079"/>
              </a:lnSpc>
            </a:pPr>
          </a:p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It involves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automating data transformation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from Rovisys SCADA and MyPlant systems, improving processing efficiency, and presenting a clear, user-friendly design with actionable insights.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384" y="1846659"/>
            <a:ext cx="16234916" cy="6595435"/>
          </a:xfrm>
          <a:custGeom>
            <a:avLst/>
            <a:gdLst/>
            <a:ahLst/>
            <a:cxnLst/>
            <a:rect r="r" b="b" t="t" l="l"/>
            <a:pathLst>
              <a:path h="6595435" w="16234916">
                <a:moveTo>
                  <a:pt x="0" y="0"/>
                </a:moveTo>
                <a:lnTo>
                  <a:pt x="16234916" y="0"/>
                </a:lnTo>
                <a:lnTo>
                  <a:pt x="16234916" y="6595435"/>
                </a:lnTo>
                <a:lnTo>
                  <a:pt x="0" y="6595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Flow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46626"/>
            <a:ext cx="16230600" cy="5509326"/>
          </a:xfrm>
          <a:custGeom>
            <a:avLst/>
            <a:gdLst/>
            <a:ahLst/>
            <a:cxnLst/>
            <a:rect r="r" b="b" t="t" l="l"/>
            <a:pathLst>
              <a:path h="5509326" w="16230600">
                <a:moveTo>
                  <a:pt x="0" y="0"/>
                </a:moveTo>
                <a:lnTo>
                  <a:pt x="16230600" y="0"/>
                </a:lnTo>
                <a:lnTo>
                  <a:pt x="16230600" y="5509327"/>
                </a:lnTo>
                <a:lnTo>
                  <a:pt x="0" y="5509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Extraction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49774" y="7775028"/>
            <a:ext cx="8388452" cy="59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&lt; Compliance Tracker Rev.2 - 202408 OG &gt;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79748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Limitation in PowerBi Transformation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84409"/>
            <a:ext cx="15867335" cy="6575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Repetitive Transformation Required</a:t>
            </a:r>
          </a:p>
          <a:p>
            <a:pPr algn="l" marL="1165857" indent="-388619" lvl="2">
              <a:lnSpc>
                <a:spcPts val="458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Each time a new file is imported, transformations must be redone manually.</a:t>
            </a:r>
          </a:p>
          <a:p>
            <a:pPr algn="l">
              <a:lnSpc>
                <a:spcPts val="4249"/>
              </a:lnSpc>
            </a:pPr>
          </a:p>
          <a:p>
            <a:pPr algn="l" marL="690879" indent="-345439" lvl="1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No Reusable Logic Across Files</a:t>
            </a:r>
          </a:p>
          <a:p>
            <a:pPr algn="l" marL="1165857" indent="-388619" lvl="2">
              <a:lnSpc>
                <a:spcPts val="458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It is not possible to save the transformation logic from a sample file and apply it automatically to future files.</a:t>
            </a:r>
          </a:p>
          <a:p>
            <a:pPr algn="l">
              <a:lnSpc>
                <a:spcPts val="4249"/>
              </a:lnSpc>
            </a:pPr>
          </a:p>
          <a:p>
            <a:pPr algn="l" marL="690879" indent="-345439" lvl="1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Structural Differences</a:t>
            </a:r>
          </a:p>
          <a:p>
            <a:pPr algn="l" marL="1165857" indent="-388619" lvl="2">
              <a:lnSpc>
                <a:spcPts val="458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The OG and PR files have different structures, making it impossible to use a unified transformation logic.</a:t>
            </a:r>
          </a:p>
          <a:p>
            <a:pPr algn="l">
              <a:lnSpc>
                <a:spcPts val="456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216038" y="107451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7772" y="92583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7549" y="428942"/>
            <a:ext cx="1179748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Transformation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0333" y="2154237"/>
            <a:ext cx="15867335" cy="618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Program Development</a:t>
            </a:r>
          </a:p>
          <a:p>
            <a:pPr algn="l" marL="1165860" indent="-388620" lvl="2">
              <a:lnSpc>
                <a:spcPts val="459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Created programs to transform input data for immediate use in Power BI dashboards.</a:t>
            </a:r>
          </a:p>
          <a:p>
            <a:pPr algn="l">
              <a:lnSpc>
                <a:spcPts val="4590"/>
              </a:lnSpc>
            </a:pPr>
          </a:p>
          <a:p>
            <a:pPr algn="l" marL="690879" indent="-345439" lvl="1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Tailored Solutions</a:t>
            </a:r>
          </a:p>
          <a:p>
            <a:pPr algn="l" marL="1165860" indent="-388620" lvl="2">
              <a:lnSpc>
                <a:spcPts val="459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Designed two separate programs to handle the distinct data structures of OG and PR.</a:t>
            </a:r>
          </a:p>
          <a:p>
            <a:pPr algn="l">
              <a:lnSpc>
                <a:spcPts val="4590"/>
              </a:lnSpc>
            </a:pPr>
          </a:p>
          <a:p>
            <a:pPr algn="l" marL="690879" indent="-345439" lvl="1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Real-Time Updates</a:t>
            </a:r>
          </a:p>
          <a:p>
            <a:pPr algn="l" marL="1165860" indent="-388620" lvl="2">
              <a:lnSpc>
                <a:spcPts val="459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Transformed data is automatically loaded into Power BI, enabling real-time updates on the dashboard.</a:t>
            </a:r>
          </a:p>
          <a:p>
            <a:pPr algn="l">
              <a:lnSpc>
                <a:spcPts val="543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579303" y="9037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7549" y="92583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7549" y="428942"/>
            <a:ext cx="1179748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Visualization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79303" y="9037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7549" y="92583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79639" y="4543742"/>
            <a:ext cx="101287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Let's check it through Power BI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DAGXRJ-i4n4</dc:identifier>
  <dcterms:modified xsi:type="dcterms:W3CDTF">2011-08-01T06:04:30Z</dcterms:modified>
  <cp:revision>1</cp:revision>
  <dc:title>Dashboard Report</dc:title>
</cp:coreProperties>
</file>