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IdLst>
    <p:sldId id="256" r:id="rId3"/>
  </p:sldIdLst>
  <p:sldSz cx="9144000" cy="5143500"/>
  <p:notesSz cx="6858000" cy="9144000"/>
  <p:custDataLst>
    <p:tags r:id="rId4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howOutlineIcons="0" horzBarState="maximized">
    <p:restoredLeft sz="16000"/>
    <p:restoredTop sz="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2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aragraphs>0</Paragraphs>
  <Slides>1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3">
      <vt:lpstr>Arial</vt:lpstr>
      <vt:lpstr>Simple Light</vt:lpstr>
      <vt:lpstr>PowerPoint Presentation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2023-12-06T23:37:32.223</cp:lastPrinted>
  <dcterms:created xsi:type="dcterms:W3CDTF">2023-12-06T23:37:32Z</dcterms:created>
  <dcterms:modified xsi:type="dcterms:W3CDTF">2023-12-07T06:37:32Z</dcterms:modified>
</cp:coreProperties>
</file>