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3" r:id="rId11"/>
    <p:sldId id="265" r:id="rId12"/>
    <p:sldId id="267" r:id="rId13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7283906-8A2C-4123-9C50-238536D10D1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6"/>
            <p14:sldId id="263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7" autoAdjust="0"/>
    <p:restoredTop sz="96623" autoAdjust="0"/>
  </p:normalViewPr>
  <p:slideViewPr>
    <p:cSldViewPr snapToGrid="0">
      <p:cViewPr varScale="1">
        <p:scale>
          <a:sx n="90" d="100"/>
          <a:sy n="90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елиса максименкова" userId="417c93e3220892cf" providerId="LiveId" clId="{6B97AF8E-2AE1-49F1-8BFC-0EE01FEC048E}"/>
    <pc:docChg chg="undo custSel addSld delSld modSld addSection delSection modSection">
      <pc:chgData name="мелиса максименкова" userId="417c93e3220892cf" providerId="LiveId" clId="{6B97AF8E-2AE1-49F1-8BFC-0EE01FEC048E}" dt="2022-12-20T21:51:45.026" v="2526" actId="20577"/>
      <pc:docMkLst>
        <pc:docMk/>
      </pc:docMkLst>
      <pc:sldChg chg="addSp modSp mod">
        <pc:chgData name="мелиса максименкова" userId="417c93e3220892cf" providerId="LiveId" clId="{6B97AF8E-2AE1-49F1-8BFC-0EE01FEC048E}" dt="2022-12-20T17:45:16.508" v="233" actId="1076"/>
        <pc:sldMkLst>
          <pc:docMk/>
          <pc:sldMk cId="3402371617" sldId="256"/>
        </pc:sldMkLst>
        <pc:spChg chg="mod">
          <ac:chgData name="мелиса максименкова" userId="417c93e3220892cf" providerId="LiveId" clId="{6B97AF8E-2AE1-49F1-8BFC-0EE01FEC048E}" dt="2022-12-20T17:41:23.823" v="87" actId="1076"/>
          <ac:spMkLst>
            <pc:docMk/>
            <pc:sldMk cId="3402371617" sldId="256"/>
            <ac:spMk id="2" creationId="{00000000-0000-0000-0000-000000000000}"/>
          </ac:spMkLst>
        </pc:spChg>
        <pc:spChg chg="mod">
          <ac:chgData name="мелиса максименкова" userId="417c93e3220892cf" providerId="LiveId" clId="{6B97AF8E-2AE1-49F1-8BFC-0EE01FEC048E}" dt="2022-12-20T17:41:08.038" v="84" actId="122"/>
          <ac:spMkLst>
            <pc:docMk/>
            <pc:sldMk cId="3402371617" sldId="256"/>
            <ac:spMk id="3" creationId="{00000000-0000-0000-0000-000000000000}"/>
          </ac:spMkLst>
        </pc:spChg>
        <pc:spChg chg="add mod">
          <ac:chgData name="мелиса максименкова" userId="417c93e3220892cf" providerId="LiveId" clId="{6B97AF8E-2AE1-49F1-8BFC-0EE01FEC048E}" dt="2022-12-20T17:45:16.508" v="233" actId="1076"/>
          <ac:spMkLst>
            <pc:docMk/>
            <pc:sldMk cId="3402371617" sldId="256"/>
            <ac:spMk id="4" creationId="{A0D40CAC-5872-FCFF-20B0-090425239753}"/>
          </ac:spMkLst>
        </pc:spChg>
        <pc:spChg chg="add mod">
          <ac:chgData name="мелиса максименкова" userId="417c93e3220892cf" providerId="LiveId" clId="{6B97AF8E-2AE1-49F1-8BFC-0EE01FEC048E}" dt="2022-12-20T17:45:10.945" v="232" actId="1076"/>
          <ac:spMkLst>
            <pc:docMk/>
            <pc:sldMk cId="3402371617" sldId="256"/>
            <ac:spMk id="5" creationId="{4B4A0667-11E3-BA34-7AAC-A710DE10ADE6}"/>
          </ac:spMkLst>
        </pc:spChg>
      </pc:sldChg>
      <pc:sldChg chg="addSp delSp modSp new mod modTransition">
        <pc:chgData name="мелиса максименкова" userId="417c93e3220892cf" providerId="LiveId" clId="{6B97AF8E-2AE1-49F1-8BFC-0EE01FEC048E}" dt="2022-12-20T21:46:25.382" v="2394" actId="20577"/>
        <pc:sldMkLst>
          <pc:docMk/>
          <pc:sldMk cId="3836225476" sldId="257"/>
        </pc:sldMkLst>
        <pc:spChg chg="add mod">
          <ac:chgData name="мелиса максименкова" userId="417c93e3220892cf" providerId="LiveId" clId="{6B97AF8E-2AE1-49F1-8BFC-0EE01FEC048E}" dt="2022-12-20T17:46:02.545" v="251" actId="115"/>
          <ac:spMkLst>
            <pc:docMk/>
            <pc:sldMk cId="3836225476" sldId="257"/>
            <ac:spMk id="2" creationId="{713C957E-C7C0-DA63-3720-1C56585CA4B2}"/>
          </ac:spMkLst>
        </pc:spChg>
        <pc:spChg chg="add mod">
          <ac:chgData name="мелиса максименкова" userId="417c93e3220892cf" providerId="LiveId" clId="{6B97AF8E-2AE1-49F1-8BFC-0EE01FEC048E}" dt="2022-12-20T21:39:41.078" v="2176" actId="1076"/>
          <ac:spMkLst>
            <pc:docMk/>
            <pc:sldMk cId="3836225476" sldId="257"/>
            <ac:spMk id="9" creationId="{3A785A7C-C9BD-5111-2DB4-7C905B1A660F}"/>
          </ac:spMkLst>
        </pc:spChg>
        <pc:spChg chg="add mod">
          <ac:chgData name="мелиса максименкова" userId="417c93e3220892cf" providerId="LiveId" clId="{6B97AF8E-2AE1-49F1-8BFC-0EE01FEC048E}" dt="2022-12-20T21:39:07.194" v="2173"/>
          <ac:spMkLst>
            <pc:docMk/>
            <pc:sldMk cId="3836225476" sldId="257"/>
            <ac:spMk id="10" creationId="{596D1B61-B7FE-19FC-7D10-4162FF4DC572}"/>
          </ac:spMkLst>
        </pc:spChg>
        <pc:spChg chg="add mod">
          <ac:chgData name="мелиса максименкова" userId="417c93e3220892cf" providerId="LiveId" clId="{6B97AF8E-2AE1-49F1-8BFC-0EE01FEC048E}" dt="2022-12-20T21:36:20.472" v="2033" actId="1076"/>
          <ac:spMkLst>
            <pc:docMk/>
            <pc:sldMk cId="3836225476" sldId="257"/>
            <ac:spMk id="13" creationId="{3AD21373-B59F-6745-26BF-0CC6F75FD735}"/>
          </ac:spMkLst>
        </pc:spChg>
        <pc:spChg chg="add mod">
          <ac:chgData name="мелиса максименкова" userId="417c93e3220892cf" providerId="LiveId" clId="{6B97AF8E-2AE1-49F1-8BFC-0EE01FEC048E}" dt="2022-12-20T21:39:00.899" v="2172" actId="20577"/>
          <ac:spMkLst>
            <pc:docMk/>
            <pc:sldMk cId="3836225476" sldId="257"/>
            <ac:spMk id="14" creationId="{A59A78D3-072B-5807-19D5-221B11BC824B}"/>
          </ac:spMkLst>
        </pc:spChg>
        <pc:spChg chg="add mod">
          <ac:chgData name="мелиса максименкова" userId="417c93e3220892cf" providerId="LiveId" clId="{6B97AF8E-2AE1-49F1-8BFC-0EE01FEC048E}" dt="2022-12-20T21:46:05.684" v="2382" actId="20577"/>
          <ac:spMkLst>
            <pc:docMk/>
            <pc:sldMk cId="3836225476" sldId="257"/>
            <ac:spMk id="19" creationId="{63D0AE67-395F-62BA-35EE-C567B0C5ADA0}"/>
          </ac:spMkLst>
        </pc:spChg>
        <pc:spChg chg="add mod">
          <ac:chgData name="мелиса максименкова" userId="417c93e3220892cf" providerId="LiveId" clId="{6B97AF8E-2AE1-49F1-8BFC-0EE01FEC048E}" dt="2022-12-20T21:46:25.382" v="2394" actId="20577"/>
          <ac:spMkLst>
            <pc:docMk/>
            <pc:sldMk cId="3836225476" sldId="257"/>
            <ac:spMk id="20" creationId="{FA2D1271-C1E4-94B0-EE34-91933C12A978}"/>
          </ac:spMkLst>
        </pc:spChg>
        <pc:picChg chg="add del mod">
          <ac:chgData name="мелиса максименкова" userId="417c93e3220892cf" providerId="LiveId" clId="{6B97AF8E-2AE1-49F1-8BFC-0EE01FEC048E}" dt="2022-12-20T17:47:25.473" v="255" actId="478"/>
          <ac:picMkLst>
            <pc:docMk/>
            <pc:sldMk cId="3836225476" sldId="257"/>
            <ac:picMk id="4" creationId="{124D6033-ABD0-58FB-8473-D50944508C82}"/>
          </ac:picMkLst>
        </pc:picChg>
        <pc:picChg chg="add mod">
          <ac:chgData name="мелиса максименкова" userId="417c93e3220892cf" providerId="LiveId" clId="{6B97AF8E-2AE1-49F1-8BFC-0EE01FEC048E}" dt="2022-12-20T18:20:48.479" v="361" actId="1076"/>
          <ac:picMkLst>
            <pc:docMk/>
            <pc:sldMk cId="3836225476" sldId="257"/>
            <ac:picMk id="6" creationId="{D9AD899F-DB9C-8A70-7A99-8FE34CF2ECDB}"/>
          </ac:picMkLst>
        </pc:picChg>
        <pc:picChg chg="add mod">
          <ac:chgData name="мелиса максименкова" userId="417c93e3220892cf" providerId="LiveId" clId="{6B97AF8E-2AE1-49F1-8BFC-0EE01FEC048E}" dt="2022-12-20T17:52:00.481" v="340" actId="1076"/>
          <ac:picMkLst>
            <pc:docMk/>
            <pc:sldMk cId="3836225476" sldId="257"/>
            <ac:picMk id="8" creationId="{6F45963B-476A-B660-B389-4B576DDF39CA}"/>
          </ac:picMkLst>
        </pc:picChg>
        <pc:picChg chg="add del mod">
          <ac:chgData name="мелиса максименкова" userId="417c93e3220892cf" providerId="LiveId" clId="{6B97AF8E-2AE1-49F1-8BFC-0EE01FEC048E}" dt="2022-12-20T21:39:11.299" v="2174" actId="21"/>
          <ac:picMkLst>
            <pc:docMk/>
            <pc:sldMk cId="3836225476" sldId="257"/>
            <ac:picMk id="12" creationId="{0CDE9357-12B2-386A-09F2-50808D705AAB}"/>
          </ac:picMkLst>
        </pc:picChg>
        <pc:picChg chg="add del mod">
          <ac:chgData name="мелиса максименкова" userId="417c93e3220892cf" providerId="LiveId" clId="{6B97AF8E-2AE1-49F1-8BFC-0EE01FEC048E}" dt="2022-12-20T21:36:29.213" v="2034" actId="21"/>
          <ac:picMkLst>
            <pc:docMk/>
            <pc:sldMk cId="3836225476" sldId="257"/>
            <ac:picMk id="15" creationId="{4E19FDA4-5130-D0B8-6BCB-EB519D8C0F95}"/>
          </ac:picMkLst>
        </pc:picChg>
        <pc:picChg chg="add mod">
          <ac:chgData name="мелиса максименкова" userId="417c93e3220892cf" providerId="LiveId" clId="{6B97AF8E-2AE1-49F1-8BFC-0EE01FEC048E}" dt="2022-12-20T21:36:57.513" v="2039" actId="1076"/>
          <ac:picMkLst>
            <pc:docMk/>
            <pc:sldMk cId="3836225476" sldId="257"/>
            <ac:picMk id="17" creationId="{C042DE83-573C-A61E-79CB-0CC676D44D50}"/>
          </ac:picMkLst>
        </pc:picChg>
        <pc:picChg chg="add mod">
          <ac:chgData name="мелиса максименкова" userId="417c93e3220892cf" providerId="LiveId" clId="{6B97AF8E-2AE1-49F1-8BFC-0EE01FEC048E}" dt="2022-12-20T21:39:50.708" v="2178" actId="1076"/>
          <ac:picMkLst>
            <pc:docMk/>
            <pc:sldMk cId="3836225476" sldId="257"/>
            <ac:picMk id="18" creationId="{B47CD0E2-1C8E-1F2C-87A2-313F5262EB52}"/>
          </ac:picMkLst>
        </pc:picChg>
      </pc:sldChg>
      <pc:sldChg chg="addSp delSp modSp new mod">
        <pc:chgData name="мелиса максименкова" userId="417c93e3220892cf" providerId="LiveId" clId="{6B97AF8E-2AE1-49F1-8BFC-0EE01FEC048E}" dt="2022-12-20T21:47:22.119" v="2415" actId="1076"/>
        <pc:sldMkLst>
          <pc:docMk/>
          <pc:sldMk cId="4130406045" sldId="258"/>
        </pc:sldMkLst>
        <pc:spChg chg="add mod">
          <ac:chgData name="мелиса максименкова" userId="417c93e3220892cf" providerId="LiveId" clId="{6B97AF8E-2AE1-49F1-8BFC-0EE01FEC048E}" dt="2022-12-20T18:28:45.109" v="466" actId="20577"/>
          <ac:spMkLst>
            <pc:docMk/>
            <pc:sldMk cId="4130406045" sldId="258"/>
            <ac:spMk id="2" creationId="{E43CAA60-062D-12C9-3AA2-2D51F5A325D6}"/>
          </ac:spMkLst>
        </pc:spChg>
        <pc:spChg chg="add del mod">
          <ac:chgData name="мелиса максименкова" userId="417c93e3220892cf" providerId="LiveId" clId="{6B97AF8E-2AE1-49F1-8BFC-0EE01FEC048E}" dt="2022-12-20T18:28:46.345" v="468"/>
          <ac:spMkLst>
            <pc:docMk/>
            <pc:sldMk cId="4130406045" sldId="258"/>
            <ac:spMk id="3" creationId="{0DC91EBF-D4EC-E06B-AB8C-FBE90C42C2AF}"/>
          </ac:spMkLst>
        </pc:spChg>
        <pc:spChg chg="add mod">
          <ac:chgData name="мелиса максименкова" userId="417c93e3220892cf" providerId="LiveId" clId="{6B97AF8E-2AE1-49F1-8BFC-0EE01FEC048E}" dt="2022-12-20T21:40:21.140" v="2210" actId="1076"/>
          <ac:spMkLst>
            <pc:docMk/>
            <pc:sldMk cId="4130406045" sldId="258"/>
            <ac:spMk id="4" creationId="{1B501798-B326-CDFA-6AD9-92510F2C72C4}"/>
          </ac:spMkLst>
        </pc:spChg>
        <pc:spChg chg="add mod">
          <ac:chgData name="мелиса максименкова" userId="417c93e3220892cf" providerId="LiveId" clId="{6B97AF8E-2AE1-49F1-8BFC-0EE01FEC048E}" dt="2022-12-20T21:44:08.006" v="2356" actId="20577"/>
          <ac:spMkLst>
            <pc:docMk/>
            <pc:sldMk cId="4130406045" sldId="258"/>
            <ac:spMk id="5" creationId="{6A8C5E28-DC45-B99A-A03D-2C34AE80570D}"/>
          </ac:spMkLst>
        </pc:spChg>
        <pc:spChg chg="add mod">
          <ac:chgData name="мелиса максименкова" userId="417c93e3220892cf" providerId="LiveId" clId="{6B97AF8E-2AE1-49F1-8BFC-0EE01FEC048E}" dt="2022-12-20T21:42:12.840" v="2313" actId="20577"/>
          <ac:spMkLst>
            <pc:docMk/>
            <pc:sldMk cId="4130406045" sldId="258"/>
            <ac:spMk id="14" creationId="{49FE62D8-6B47-AC40-A68C-972185654459}"/>
          </ac:spMkLst>
        </pc:spChg>
        <pc:spChg chg="add mod">
          <ac:chgData name="мелиса максименкова" userId="417c93e3220892cf" providerId="LiveId" clId="{6B97AF8E-2AE1-49F1-8BFC-0EE01FEC048E}" dt="2022-12-20T21:42:20.448" v="2314"/>
          <ac:spMkLst>
            <pc:docMk/>
            <pc:sldMk cId="4130406045" sldId="258"/>
            <ac:spMk id="17" creationId="{C5361700-A99D-02AB-57DC-6B02E0CEA30A}"/>
          </ac:spMkLst>
        </pc:spChg>
        <pc:spChg chg="add mod">
          <ac:chgData name="мелиса максименкова" userId="417c93e3220892cf" providerId="LiveId" clId="{6B97AF8E-2AE1-49F1-8BFC-0EE01FEC048E}" dt="2022-12-20T21:47:00.356" v="2405" actId="1076"/>
          <ac:spMkLst>
            <pc:docMk/>
            <pc:sldMk cId="4130406045" sldId="258"/>
            <ac:spMk id="24" creationId="{30D79E8A-D5CA-C9F7-7450-0BD254175567}"/>
          </ac:spMkLst>
        </pc:spChg>
        <pc:spChg chg="add mod">
          <ac:chgData name="мелиса максименкова" userId="417c93e3220892cf" providerId="LiveId" clId="{6B97AF8E-2AE1-49F1-8BFC-0EE01FEC048E}" dt="2022-12-20T21:47:22.119" v="2415" actId="1076"/>
          <ac:spMkLst>
            <pc:docMk/>
            <pc:sldMk cId="4130406045" sldId="258"/>
            <ac:spMk id="25" creationId="{D9010F3F-A7D7-9D84-26B5-CDE1DF40C895}"/>
          </ac:spMkLst>
        </pc:spChg>
        <pc:picChg chg="add del mod">
          <ac:chgData name="мелиса максименкова" userId="417c93e3220892cf" providerId="LiveId" clId="{6B97AF8E-2AE1-49F1-8BFC-0EE01FEC048E}" dt="2022-12-20T18:48:00.275" v="546" actId="478"/>
          <ac:picMkLst>
            <pc:docMk/>
            <pc:sldMk cId="4130406045" sldId="258"/>
            <ac:picMk id="7" creationId="{A212AA47-45F7-471E-18CF-7D97960311D7}"/>
          </ac:picMkLst>
        </pc:picChg>
        <pc:picChg chg="add del mod">
          <ac:chgData name="мелиса максименкова" userId="417c93e3220892cf" providerId="LiveId" clId="{6B97AF8E-2AE1-49F1-8BFC-0EE01FEC048E}" dt="2022-12-20T18:48:00.275" v="546" actId="478"/>
          <ac:picMkLst>
            <pc:docMk/>
            <pc:sldMk cId="4130406045" sldId="258"/>
            <ac:picMk id="9" creationId="{D58853D7-AB2F-1583-13C6-9FA786708F18}"/>
          </ac:picMkLst>
        </pc:picChg>
        <pc:picChg chg="add mod">
          <ac:chgData name="мелиса максименкова" userId="417c93e3220892cf" providerId="LiveId" clId="{6B97AF8E-2AE1-49F1-8BFC-0EE01FEC048E}" dt="2022-12-20T21:43:15.102" v="2350" actId="1076"/>
          <ac:picMkLst>
            <pc:docMk/>
            <pc:sldMk cId="4130406045" sldId="258"/>
            <ac:picMk id="11" creationId="{92FB4E5A-761C-0F47-EF3F-C8127E85ADB9}"/>
          </ac:picMkLst>
        </pc:picChg>
        <pc:picChg chg="add mod">
          <ac:chgData name="мелиса максименкова" userId="417c93e3220892cf" providerId="LiveId" clId="{6B97AF8E-2AE1-49F1-8BFC-0EE01FEC048E}" dt="2022-12-20T19:09:15.996" v="552" actId="1076"/>
          <ac:picMkLst>
            <pc:docMk/>
            <pc:sldMk cId="4130406045" sldId="258"/>
            <ac:picMk id="13" creationId="{2BEEE032-7A70-EC3F-A665-6B8C1AB7A1B6}"/>
          </ac:picMkLst>
        </pc:picChg>
        <pc:picChg chg="add del">
          <ac:chgData name="мелиса максименкова" userId="417c93e3220892cf" providerId="LiveId" clId="{6B97AF8E-2AE1-49F1-8BFC-0EE01FEC048E}" dt="2022-12-20T19:09:43.150" v="592" actId="22"/>
          <ac:picMkLst>
            <pc:docMk/>
            <pc:sldMk cId="4130406045" sldId="258"/>
            <ac:picMk id="16" creationId="{CCA37DE7-0D6C-5970-9DCF-0EF965087BCE}"/>
          </ac:picMkLst>
        </pc:picChg>
        <pc:picChg chg="add del">
          <ac:chgData name="мелиса максименкова" userId="417c93e3220892cf" providerId="LiveId" clId="{6B97AF8E-2AE1-49F1-8BFC-0EE01FEC048E}" dt="2022-12-20T19:10:28.902" v="642" actId="22"/>
          <ac:picMkLst>
            <pc:docMk/>
            <pc:sldMk cId="4130406045" sldId="258"/>
            <ac:picMk id="19" creationId="{486D0062-61C6-7C16-E2EB-FD8F31842C3D}"/>
          </ac:picMkLst>
        </pc:picChg>
        <pc:picChg chg="add del mod">
          <ac:chgData name="мелиса максименкова" userId="417c93e3220892cf" providerId="LiveId" clId="{6B97AF8E-2AE1-49F1-8BFC-0EE01FEC048E}" dt="2022-12-20T19:10:35.787" v="644"/>
          <ac:picMkLst>
            <pc:docMk/>
            <pc:sldMk cId="4130406045" sldId="258"/>
            <ac:picMk id="20" creationId="{A970F969-956F-9E67-3AA5-65B2D64F5190}"/>
          </ac:picMkLst>
        </pc:picChg>
        <pc:picChg chg="add mod">
          <ac:chgData name="мелиса максименкова" userId="417c93e3220892cf" providerId="LiveId" clId="{6B97AF8E-2AE1-49F1-8BFC-0EE01FEC048E}" dt="2022-12-20T21:43:53.259" v="2354" actId="1076"/>
          <ac:picMkLst>
            <pc:docMk/>
            <pc:sldMk cId="4130406045" sldId="258"/>
            <ac:picMk id="22" creationId="{EA1FEBC5-5A60-D851-DCC7-1244F308F029}"/>
          </ac:picMkLst>
        </pc:picChg>
        <pc:picChg chg="add mod">
          <ac:chgData name="мелиса максименкова" userId="417c93e3220892cf" providerId="LiveId" clId="{6B97AF8E-2AE1-49F1-8BFC-0EE01FEC048E}" dt="2022-12-20T21:44:56.135" v="2360" actId="1076"/>
          <ac:picMkLst>
            <pc:docMk/>
            <pc:sldMk cId="4130406045" sldId="258"/>
            <ac:picMk id="23" creationId="{24BFD11E-6657-E163-8F16-04EBD6D03D29}"/>
          </ac:picMkLst>
        </pc:picChg>
      </pc:sldChg>
      <pc:sldChg chg="addSp delSp modSp new del mod">
        <pc:chgData name="мелиса максименкова" userId="417c93e3220892cf" providerId="LiveId" clId="{6B97AF8E-2AE1-49F1-8BFC-0EE01FEC048E}" dt="2022-12-20T19:10:57.467" v="648" actId="2696"/>
        <pc:sldMkLst>
          <pc:docMk/>
          <pc:sldMk cId="927775607" sldId="259"/>
        </pc:sldMkLst>
        <pc:picChg chg="add del mod">
          <ac:chgData name="мелиса максименкова" userId="417c93e3220892cf" providerId="LiveId" clId="{6B97AF8E-2AE1-49F1-8BFC-0EE01FEC048E}" dt="2022-12-20T19:10:52.937" v="647" actId="21"/>
          <ac:picMkLst>
            <pc:docMk/>
            <pc:sldMk cId="927775607" sldId="259"/>
            <ac:picMk id="2" creationId="{2C94305F-3F48-D3D5-604A-33A6849B3CCB}"/>
          </ac:picMkLst>
        </pc:picChg>
      </pc:sldChg>
      <pc:sldChg chg="addSp modSp add mod">
        <pc:chgData name="мелиса максименкова" userId="417c93e3220892cf" providerId="LiveId" clId="{6B97AF8E-2AE1-49F1-8BFC-0EE01FEC048E}" dt="2022-12-20T21:47:50.526" v="2431" actId="20577"/>
        <pc:sldMkLst>
          <pc:docMk/>
          <pc:sldMk cId="1972931579" sldId="259"/>
        </pc:sldMkLst>
        <pc:spChg chg="mod">
          <ac:chgData name="мелиса максименкова" userId="417c93e3220892cf" providerId="LiveId" clId="{6B97AF8E-2AE1-49F1-8BFC-0EE01FEC048E}" dt="2022-12-20T19:12:09.360" v="668" actId="20577"/>
          <ac:spMkLst>
            <pc:docMk/>
            <pc:sldMk cId="1972931579" sldId="259"/>
            <ac:spMk id="2" creationId="{E43CAA60-062D-12C9-3AA2-2D51F5A325D6}"/>
          </ac:spMkLst>
        </pc:spChg>
        <pc:spChg chg="mod">
          <ac:chgData name="мелиса максименкова" userId="417c93e3220892cf" providerId="LiveId" clId="{6B97AF8E-2AE1-49F1-8BFC-0EE01FEC048E}" dt="2022-12-20T21:29:38.246" v="1995" actId="14100"/>
          <ac:spMkLst>
            <pc:docMk/>
            <pc:sldMk cId="1972931579" sldId="259"/>
            <ac:spMk id="5" creationId="{6A8C5E28-DC45-B99A-A03D-2C34AE80570D}"/>
          </ac:spMkLst>
        </pc:spChg>
        <pc:spChg chg="add mod">
          <ac:chgData name="мелиса максименкова" userId="417c93e3220892cf" providerId="LiveId" clId="{6B97AF8E-2AE1-49F1-8BFC-0EE01FEC048E}" dt="2022-12-20T21:47:35.261" v="2422" actId="20577"/>
          <ac:spMkLst>
            <pc:docMk/>
            <pc:sldMk cId="1972931579" sldId="259"/>
            <ac:spMk id="9" creationId="{41416700-81DE-6CBF-20F0-020998C04A32}"/>
          </ac:spMkLst>
        </pc:spChg>
        <pc:spChg chg="add mod">
          <ac:chgData name="мелиса максименкова" userId="417c93e3220892cf" providerId="LiveId" clId="{6B97AF8E-2AE1-49F1-8BFC-0EE01FEC048E}" dt="2022-12-20T21:47:50.526" v="2431" actId="20577"/>
          <ac:spMkLst>
            <pc:docMk/>
            <pc:sldMk cId="1972931579" sldId="259"/>
            <ac:spMk id="10" creationId="{44ABC260-57EA-5139-ED86-B6703021B5A8}"/>
          </ac:spMkLst>
        </pc:spChg>
        <pc:spChg chg="mod">
          <ac:chgData name="мелиса максименкова" userId="417c93e3220892cf" providerId="LiveId" clId="{6B97AF8E-2AE1-49F1-8BFC-0EE01FEC048E}" dt="2022-12-20T21:32:29.274" v="2018"/>
          <ac:spMkLst>
            <pc:docMk/>
            <pc:sldMk cId="1972931579" sldId="259"/>
            <ac:spMk id="14" creationId="{49FE62D8-6B47-AC40-A68C-972185654459}"/>
          </ac:spMkLst>
        </pc:spChg>
        <pc:spChg chg="mod">
          <ac:chgData name="мелиса максименкова" userId="417c93e3220892cf" providerId="LiveId" clId="{6B97AF8E-2AE1-49F1-8BFC-0EE01FEC048E}" dt="2022-12-20T21:32:25.312" v="2017"/>
          <ac:spMkLst>
            <pc:docMk/>
            <pc:sldMk cId="1972931579" sldId="259"/>
            <ac:spMk id="17" creationId="{C5361700-A99D-02AB-57DC-6B02E0CEA30A}"/>
          </ac:spMkLst>
        </pc:spChg>
        <pc:picChg chg="add mod">
          <ac:chgData name="мелиса максименкова" userId="417c93e3220892cf" providerId="LiveId" clId="{6B97AF8E-2AE1-49F1-8BFC-0EE01FEC048E}" dt="2022-12-20T21:32:52.870" v="2020" actId="1076"/>
          <ac:picMkLst>
            <pc:docMk/>
            <pc:sldMk cId="1972931579" sldId="259"/>
            <ac:picMk id="6" creationId="{AC80FDF4-7F28-0B9D-4260-9F76C449BA8B}"/>
          </ac:picMkLst>
        </pc:picChg>
        <pc:picChg chg="add mod">
          <ac:chgData name="мелиса максименкова" userId="417c93e3220892cf" providerId="LiveId" clId="{6B97AF8E-2AE1-49F1-8BFC-0EE01FEC048E}" dt="2022-12-20T21:32:56.922" v="2022" actId="1076"/>
          <ac:picMkLst>
            <pc:docMk/>
            <pc:sldMk cId="1972931579" sldId="259"/>
            <ac:picMk id="8" creationId="{B1D9C620-4490-E08E-B2DD-F636BEA93031}"/>
          </ac:picMkLst>
        </pc:picChg>
      </pc:sldChg>
      <pc:sldChg chg="add del">
        <pc:chgData name="мелиса максименкова" userId="417c93e3220892cf" providerId="LiveId" clId="{6B97AF8E-2AE1-49F1-8BFC-0EE01FEC048E}" dt="2022-12-20T18:36:58.780" v="540" actId="47"/>
        <pc:sldMkLst>
          <pc:docMk/>
          <pc:sldMk cId="2702548537" sldId="259"/>
        </pc:sldMkLst>
      </pc:sldChg>
      <pc:sldChg chg="add del">
        <pc:chgData name="мелиса максименкова" userId="417c93e3220892cf" providerId="LiveId" clId="{6B97AF8E-2AE1-49F1-8BFC-0EE01FEC048E}" dt="2022-12-20T18:36:57.876" v="539" actId="47"/>
        <pc:sldMkLst>
          <pc:docMk/>
          <pc:sldMk cId="1932757940" sldId="260"/>
        </pc:sldMkLst>
      </pc:sldChg>
      <pc:sldChg chg="addSp delSp modSp add mod">
        <pc:chgData name="мелиса максименкова" userId="417c93e3220892cf" providerId="LiveId" clId="{6B97AF8E-2AE1-49F1-8BFC-0EE01FEC048E}" dt="2022-12-20T21:48:35.698" v="2452" actId="14100"/>
        <pc:sldMkLst>
          <pc:docMk/>
          <pc:sldMk cId="3402517687" sldId="260"/>
        </pc:sldMkLst>
        <pc:spChg chg="mod">
          <ac:chgData name="мелиса максименкова" userId="417c93e3220892cf" providerId="LiveId" clId="{6B97AF8E-2AE1-49F1-8BFC-0EE01FEC048E}" dt="2022-12-20T19:15:49.179" v="684" actId="20577"/>
          <ac:spMkLst>
            <pc:docMk/>
            <pc:sldMk cId="3402517687" sldId="260"/>
            <ac:spMk id="2" creationId="{E43CAA60-062D-12C9-3AA2-2D51F5A325D6}"/>
          </ac:spMkLst>
        </pc:spChg>
        <pc:spChg chg="mod">
          <ac:chgData name="мелиса максименкова" userId="417c93e3220892cf" providerId="LiveId" clId="{6B97AF8E-2AE1-49F1-8BFC-0EE01FEC048E}" dt="2022-12-20T21:06:31.016" v="1791" actId="207"/>
          <ac:spMkLst>
            <pc:docMk/>
            <pc:sldMk cId="3402517687" sldId="260"/>
            <ac:spMk id="4" creationId="{1B501798-B326-CDFA-6AD9-92510F2C72C4}"/>
          </ac:spMkLst>
        </pc:spChg>
        <pc:spChg chg="mod">
          <ac:chgData name="мелиса максименкова" userId="417c93e3220892cf" providerId="LiveId" clId="{6B97AF8E-2AE1-49F1-8BFC-0EE01FEC048E}" dt="2022-12-20T21:27:07.773" v="1984" actId="1076"/>
          <ac:spMkLst>
            <pc:docMk/>
            <pc:sldMk cId="3402517687" sldId="260"/>
            <ac:spMk id="5" creationId="{6A8C5E28-DC45-B99A-A03D-2C34AE80570D}"/>
          </ac:spMkLst>
        </pc:spChg>
        <pc:spChg chg="add mod">
          <ac:chgData name="мелиса максименкова" userId="417c93e3220892cf" providerId="LiveId" clId="{6B97AF8E-2AE1-49F1-8BFC-0EE01FEC048E}" dt="2022-12-20T21:16:52.094" v="1975" actId="20577"/>
          <ac:spMkLst>
            <pc:docMk/>
            <pc:sldMk cId="3402517687" sldId="260"/>
            <ac:spMk id="7" creationId="{48B3E389-6072-F8A6-0595-8286CA83D3B8}"/>
          </ac:spMkLst>
        </pc:spChg>
        <pc:spChg chg="add mod">
          <ac:chgData name="мелиса максименкова" userId="417c93e3220892cf" providerId="LiveId" clId="{6B97AF8E-2AE1-49F1-8BFC-0EE01FEC048E}" dt="2022-12-20T21:48:16.566" v="2443" actId="14100"/>
          <ac:spMkLst>
            <pc:docMk/>
            <pc:sldMk cId="3402517687" sldId="260"/>
            <ac:spMk id="10" creationId="{FCDAFB79-E172-AE49-CD7D-C9C0DDFA8A20}"/>
          </ac:spMkLst>
        </pc:spChg>
        <pc:spChg chg="add mod">
          <ac:chgData name="мелиса максименкова" userId="417c93e3220892cf" providerId="LiveId" clId="{6B97AF8E-2AE1-49F1-8BFC-0EE01FEC048E}" dt="2022-12-20T21:48:35.698" v="2452" actId="14100"/>
          <ac:spMkLst>
            <pc:docMk/>
            <pc:sldMk cId="3402517687" sldId="260"/>
            <ac:spMk id="12" creationId="{61073A00-8BE9-786C-11C3-6D87E9A1AA1D}"/>
          </ac:spMkLst>
        </pc:spChg>
        <pc:spChg chg="del mod">
          <ac:chgData name="мелиса максименкова" userId="417c93e3220892cf" providerId="LiveId" clId="{6B97AF8E-2AE1-49F1-8BFC-0EE01FEC048E}" dt="2022-12-20T21:08:48.805" v="1794"/>
          <ac:spMkLst>
            <pc:docMk/>
            <pc:sldMk cId="3402517687" sldId="260"/>
            <ac:spMk id="14" creationId="{49FE62D8-6B47-AC40-A68C-972185654459}"/>
          </ac:spMkLst>
        </pc:spChg>
        <pc:spChg chg="mod">
          <ac:chgData name="мелиса максименкова" userId="417c93e3220892cf" providerId="LiveId" clId="{6B97AF8E-2AE1-49F1-8BFC-0EE01FEC048E}" dt="2022-12-20T21:16:59.889" v="1976"/>
          <ac:spMkLst>
            <pc:docMk/>
            <pc:sldMk cId="3402517687" sldId="260"/>
            <ac:spMk id="17" creationId="{C5361700-A99D-02AB-57DC-6B02E0CEA30A}"/>
          </ac:spMkLst>
        </pc:spChg>
        <pc:picChg chg="add mod">
          <ac:chgData name="мелиса максименкова" userId="417c93e3220892cf" providerId="LiveId" clId="{6B97AF8E-2AE1-49F1-8BFC-0EE01FEC048E}" dt="2022-12-20T21:11:21.394" v="1799" actId="1076"/>
          <ac:picMkLst>
            <pc:docMk/>
            <pc:sldMk cId="3402517687" sldId="260"/>
            <ac:picMk id="6" creationId="{91F837D3-1B0B-0FF4-E189-873D1895007D}"/>
          </ac:picMkLst>
        </pc:picChg>
        <pc:picChg chg="add mod">
          <ac:chgData name="мелиса максименкова" userId="417c93e3220892cf" providerId="LiveId" clId="{6B97AF8E-2AE1-49F1-8BFC-0EE01FEC048E}" dt="2022-12-20T21:28:22.044" v="1991" actId="1076"/>
          <ac:picMkLst>
            <pc:docMk/>
            <pc:sldMk cId="3402517687" sldId="260"/>
            <ac:picMk id="9" creationId="{774CF1BB-EF0A-7E4A-CAF1-FFFD25868E8B}"/>
          </ac:picMkLst>
        </pc:picChg>
        <pc:picChg chg="mod">
          <ac:chgData name="мелиса максименкова" userId="417c93e3220892cf" providerId="LiveId" clId="{6B97AF8E-2AE1-49F1-8BFC-0EE01FEC048E}" dt="2022-12-20T21:27:03.723" v="1983" actId="1076"/>
          <ac:picMkLst>
            <pc:docMk/>
            <pc:sldMk cId="3402517687" sldId="260"/>
            <ac:picMk id="11" creationId="{92FB4E5A-761C-0F47-EF3F-C8127E85ADB9}"/>
          </ac:picMkLst>
        </pc:picChg>
      </pc:sldChg>
      <pc:sldChg chg="addSp delSp modSp add mod">
        <pc:chgData name="мелиса максименкова" userId="417c93e3220892cf" providerId="LiveId" clId="{6B97AF8E-2AE1-49F1-8BFC-0EE01FEC048E}" dt="2022-12-20T21:49:02.202" v="2466" actId="20577"/>
        <pc:sldMkLst>
          <pc:docMk/>
          <pc:sldMk cId="3907148796" sldId="261"/>
        </pc:sldMkLst>
        <pc:spChg chg="mod">
          <ac:chgData name="мелиса максименкова" userId="417c93e3220892cf" providerId="LiveId" clId="{6B97AF8E-2AE1-49F1-8BFC-0EE01FEC048E}" dt="2022-12-20T19:16:06.822" v="706" actId="20577"/>
          <ac:spMkLst>
            <pc:docMk/>
            <pc:sldMk cId="3907148796" sldId="261"/>
            <ac:spMk id="2" creationId="{E43CAA60-062D-12C9-3AA2-2D51F5A325D6}"/>
          </ac:spMkLst>
        </pc:spChg>
        <pc:spChg chg="add mod">
          <ac:chgData name="мелиса максименкова" userId="417c93e3220892cf" providerId="LiveId" clId="{6B97AF8E-2AE1-49F1-8BFC-0EE01FEC048E}" dt="2022-12-20T20:54:24.289" v="1756" actId="1076"/>
          <ac:spMkLst>
            <pc:docMk/>
            <pc:sldMk cId="3907148796" sldId="261"/>
            <ac:spMk id="3" creationId="{902B3184-F730-308D-DAB5-8B61E7DF8816}"/>
          </ac:spMkLst>
        </pc:spChg>
        <pc:spChg chg="mod">
          <ac:chgData name="мелиса максименкова" userId="417c93e3220892cf" providerId="LiveId" clId="{6B97AF8E-2AE1-49F1-8BFC-0EE01FEC048E}" dt="2022-12-20T20:57:33.752" v="1767" actId="1076"/>
          <ac:spMkLst>
            <pc:docMk/>
            <pc:sldMk cId="3907148796" sldId="261"/>
            <ac:spMk id="4" creationId="{1B501798-B326-CDFA-6AD9-92510F2C72C4}"/>
          </ac:spMkLst>
        </pc:spChg>
        <pc:spChg chg="mod">
          <ac:chgData name="мелиса максименкова" userId="417c93e3220892cf" providerId="LiveId" clId="{6B97AF8E-2AE1-49F1-8BFC-0EE01FEC048E}" dt="2022-12-20T20:50:51.565" v="1551" actId="1076"/>
          <ac:spMkLst>
            <pc:docMk/>
            <pc:sldMk cId="3907148796" sldId="261"/>
            <ac:spMk id="5" creationId="{6A8C5E28-DC45-B99A-A03D-2C34AE80570D}"/>
          </ac:spMkLst>
        </pc:spChg>
        <pc:spChg chg="add mod">
          <ac:chgData name="мелиса максименкова" userId="417c93e3220892cf" providerId="LiveId" clId="{6B97AF8E-2AE1-49F1-8BFC-0EE01FEC048E}" dt="2022-12-20T21:48:49.294" v="2459" actId="20577"/>
          <ac:spMkLst>
            <pc:docMk/>
            <pc:sldMk cId="3907148796" sldId="261"/>
            <ac:spMk id="10" creationId="{5C975A6C-26FB-590C-5B0E-D1BD7B1C5E67}"/>
          </ac:spMkLst>
        </pc:spChg>
        <pc:spChg chg="add mod">
          <ac:chgData name="мелиса максименкова" userId="417c93e3220892cf" providerId="LiveId" clId="{6B97AF8E-2AE1-49F1-8BFC-0EE01FEC048E}" dt="2022-12-20T21:49:02.202" v="2466" actId="20577"/>
          <ac:spMkLst>
            <pc:docMk/>
            <pc:sldMk cId="3907148796" sldId="261"/>
            <ac:spMk id="12" creationId="{1435440F-743A-188E-19B7-5F416B41806A}"/>
          </ac:spMkLst>
        </pc:spChg>
        <pc:spChg chg="mod">
          <ac:chgData name="мелиса максименкова" userId="417c93e3220892cf" providerId="LiveId" clId="{6B97AF8E-2AE1-49F1-8BFC-0EE01FEC048E}" dt="2022-12-20T20:58:33.616" v="1780" actId="20577"/>
          <ac:spMkLst>
            <pc:docMk/>
            <pc:sldMk cId="3907148796" sldId="261"/>
            <ac:spMk id="14" creationId="{49FE62D8-6B47-AC40-A68C-972185654459}"/>
          </ac:spMkLst>
        </pc:spChg>
        <pc:spChg chg="del mod">
          <ac:chgData name="мелиса максименкова" userId="417c93e3220892cf" providerId="LiveId" clId="{6B97AF8E-2AE1-49F1-8BFC-0EE01FEC048E}" dt="2022-12-20T20:51:28.086" v="1555"/>
          <ac:spMkLst>
            <pc:docMk/>
            <pc:sldMk cId="3907148796" sldId="261"/>
            <ac:spMk id="17" creationId="{C5361700-A99D-02AB-57DC-6B02E0CEA30A}"/>
          </ac:spMkLst>
        </pc:spChg>
        <pc:picChg chg="add mod">
          <ac:chgData name="мелиса максименкова" userId="417c93e3220892cf" providerId="LiveId" clId="{6B97AF8E-2AE1-49F1-8BFC-0EE01FEC048E}" dt="2022-12-20T20:54:51.671" v="1760" actId="1076"/>
          <ac:picMkLst>
            <pc:docMk/>
            <pc:sldMk cId="3907148796" sldId="261"/>
            <ac:picMk id="7" creationId="{2890FC28-FE7E-170D-ED01-89EF6AFD4506}"/>
          </ac:picMkLst>
        </pc:picChg>
        <pc:picChg chg="add mod">
          <ac:chgData name="мелиса максименкова" userId="417c93e3220892cf" providerId="LiveId" clId="{6B97AF8E-2AE1-49F1-8BFC-0EE01FEC048E}" dt="2022-12-20T20:58:59.002" v="1786" actId="14100"/>
          <ac:picMkLst>
            <pc:docMk/>
            <pc:sldMk cId="3907148796" sldId="261"/>
            <ac:picMk id="9" creationId="{9B224526-E7A6-CDB3-E476-109A8E30A56A}"/>
          </ac:picMkLst>
        </pc:picChg>
        <pc:picChg chg="mod">
          <ac:chgData name="мелиса максименкова" userId="417c93e3220892cf" providerId="LiveId" clId="{6B97AF8E-2AE1-49F1-8BFC-0EE01FEC048E}" dt="2022-12-20T20:50:55.154" v="1552" actId="1076"/>
          <ac:picMkLst>
            <pc:docMk/>
            <pc:sldMk cId="3907148796" sldId="261"/>
            <ac:picMk id="11" creationId="{92FB4E5A-761C-0F47-EF3F-C8127E85ADB9}"/>
          </ac:picMkLst>
        </pc:picChg>
      </pc:sldChg>
      <pc:sldChg chg="addSp modSp add mod">
        <pc:chgData name="мелиса максименкова" userId="417c93e3220892cf" providerId="LiveId" clId="{6B97AF8E-2AE1-49F1-8BFC-0EE01FEC048E}" dt="2022-12-20T21:50:03.326" v="2482" actId="1076"/>
        <pc:sldMkLst>
          <pc:docMk/>
          <pc:sldMk cId="1956183326" sldId="262"/>
        </pc:sldMkLst>
        <pc:spChg chg="mod">
          <ac:chgData name="мелиса максименкова" userId="417c93e3220892cf" providerId="LiveId" clId="{6B97AF8E-2AE1-49F1-8BFC-0EE01FEC048E}" dt="2022-12-20T19:26:34.865" v="730" actId="20577"/>
          <ac:spMkLst>
            <pc:docMk/>
            <pc:sldMk cId="1956183326" sldId="262"/>
            <ac:spMk id="2" creationId="{E43CAA60-062D-12C9-3AA2-2D51F5A325D6}"/>
          </ac:spMkLst>
        </pc:spChg>
        <pc:spChg chg="mod">
          <ac:chgData name="мелиса максименкова" userId="417c93e3220892cf" providerId="LiveId" clId="{6B97AF8E-2AE1-49F1-8BFC-0EE01FEC048E}" dt="2022-12-20T20:40:22.159" v="1421" actId="14100"/>
          <ac:spMkLst>
            <pc:docMk/>
            <pc:sldMk cId="1956183326" sldId="262"/>
            <ac:spMk id="4" creationId="{1B501798-B326-CDFA-6AD9-92510F2C72C4}"/>
          </ac:spMkLst>
        </pc:spChg>
        <pc:spChg chg="mod">
          <ac:chgData name="мелиса максименкова" userId="417c93e3220892cf" providerId="LiveId" clId="{6B97AF8E-2AE1-49F1-8BFC-0EE01FEC048E}" dt="2022-12-20T20:47:39.716" v="1541" actId="1076"/>
          <ac:spMkLst>
            <pc:docMk/>
            <pc:sldMk cId="1956183326" sldId="262"/>
            <ac:spMk id="5" creationId="{6A8C5E28-DC45-B99A-A03D-2C34AE80570D}"/>
          </ac:spMkLst>
        </pc:spChg>
        <pc:spChg chg="add mod">
          <ac:chgData name="мелиса максименкова" userId="417c93e3220892cf" providerId="LiveId" clId="{6B97AF8E-2AE1-49F1-8BFC-0EE01FEC048E}" dt="2022-12-20T21:49:17.637" v="2474" actId="20577"/>
          <ac:spMkLst>
            <pc:docMk/>
            <pc:sldMk cId="1956183326" sldId="262"/>
            <ac:spMk id="9" creationId="{EB6CC0AF-CD2E-A53F-285F-BBC36C312237}"/>
          </ac:spMkLst>
        </pc:spChg>
        <pc:spChg chg="add mod">
          <ac:chgData name="мелиса максименкова" userId="417c93e3220892cf" providerId="LiveId" clId="{6B97AF8E-2AE1-49F1-8BFC-0EE01FEC048E}" dt="2022-12-20T21:50:03.326" v="2482" actId="1076"/>
          <ac:spMkLst>
            <pc:docMk/>
            <pc:sldMk cId="1956183326" sldId="262"/>
            <ac:spMk id="10" creationId="{90708939-29EE-3879-5493-452EF2791B61}"/>
          </ac:spMkLst>
        </pc:spChg>
        <pc:spChg chg="mod">
          <ac:chgData name="мелиса максименкова" userId="417c93e3220892cf" providerId="LiveId" clId="{6B97AF8E-2AE1-49F1-8BFC-0EE01FEC048E}" dt="2022-12-20T20:42:22.508" v="1533" actId="14100"/>
          <ac:spMkLst>
            <pc:docMk/>
            <pc:sldMk cId="1956183326" sldId="262"/>
            <ac:spMk id="14" creationId="{49FE62D8-6B47-AC40-A68C-972185654459}"/>
          </ac:spMkLst>
        </pc:spChg>
        <pc:spChg chg="mod">
          <ac:chgData name="мелиса максименкова" userId="417c93e3220892cf" providerId="LiveId" clId="{6B97AF8E-2AE1-49F1-8BFC-0EE01FEC048E}" dt="2022-12-20T20:47:00.048" v="1536"/>
          <ac:spMkLst>
            <pc:docMk/>
            <pc:sldMk cId="1956183326" sldId="262"/>
            <ac:spMk id="17" creationId="{C5361700-A99D-02AB-57DC-6B02E0CEA30A}"/>
          </ac:spMkLst>
        </pc:spChg>
        <pc:picChg chg="add mod">
          <ac:chgData name="мелиса максименкова" userId="417c93e3220892cf" providerId="LiveId" clId="{6B97AF8E-2AE1-49F1-8BFC-0EE01FEC048E}" dt="2022-12-20T20:42:51.865" v="1535" actId="1076"/>
          <ac:picMkLst>
            <pc:docMk/>
            <pc:sldMk cId="1956183326" sldId="262"/>
            <ac:picMk id="6" creationId="{4F2E83EB-466C-4E7D-E013-9FC40D592299}"/>
          </ac:picMkLst>
        </pc:picChg>
        <pc:picChg chg="add mod">
          <ac:chgData name="мелиса максименкова" userId="417c93e3220892cf" providerId="LiveId" clId="{6B97AF8E-2AE1-49F1-8BFC-0EE01FEC048E}" dt="2022-12-20T20:48:19.257" v="1546" actId="1076"/>
          <ac:picMkLst>
            <pc:docMk/>
            <pc:sldMk cId="1956183326" sldId="262"/>
            <ac:picMk id="8" creationId="{4548105A-6971-F691-727F-3CA2957ABAE6}"/>
          </ac:picMkLst>
        </pc:picChg>
      </pc:sldChg>
      <pc:sldChg chg="addSp modSp add mod">
        <pc:chgData name="мелиса максименкова" userId="417c93e3220892cf" providerId="LiveId" clId="{6B97AF8E-2AE1-49F1-8BFC-0EE01FEC048E}" dt="2022-12-20T21:51:17.799" v="2514" actId="20577"/>
        <pc:sldMkLst>
          <pc:docMk/>
          <pc:sldMk cId="2146519295" sldId="263"/>
        </pc:sldMkLst>
        <pc:spChg chg="mod">
          <ac:chgData name="мелиса максименкова" userId="417c93e3220892cf" providerId="LiveId" clId="{6B97AF8E-2AE1-49F1-8BFC-0EE01FEC048E}" dt="2022-12-20T19:33:15.561" v="823" actId="20577"/>
          <ac:spMkLst>
            <pc:docMk/>
            <pc:sldMk cId="2146519295" sldId="263"/>
            <ac:spMk id="2" creationId="{E43CAA60-062D-12C9-3AA2-2D51F5A325D6}"/>
          </ac:spMkLst>
        </pc:spChg>
        <pc:spChg chg="mod">
          <ac:chgData name="мелиса максименкова" userId="417c93e3220892cf" providerId="LiveId" clId="{6B97AF8E-2AE1-49F1-8BFC-0EE01FEC048E}" dt="2022-12-20T20:15:56.468" v="934" actId="20577"/>
          <ac:spMkLst>
            <pc:docMk/>
            <pc:sldMk cId="2146519295" sldId="263"/>
            <ac:spMk id="4" creationId="{1B501798-B326-CDFA-6AD9-92510F2C72C4}"/>
          </ac:spMkLst>
        </pc:spChg>
        <pc:spChg chg="mod">
          <ac:chgData name="мелиса максименкова" userId="417c93e3220892cf" providerId="LiveId" clId="{6B97AF8E-2AE1-49F1-8BFC-0EE01FEC048E}" dt="2022-12-20T20:16:15.275" v="938" actId="1076"/>
          <ac:spMkLst>
            <pc:docMk/>
            <pc:sldMk cId="2146519295" sldId="263"/>
            <ac:spMk id="5" creationId="{6A8C5E28-DC45-B99A-A03D-2C34AE80570D}"/>
          </ac:spMkLst>
        </pc:spChg>
        <pc:spChg chg="add mod">
          <ac:chgData name="мелиса максименкова" userId="417c93e3220892cf" providerId="LiveId" clId="{6B97AF8E-2AE1-49F1-8BFC-0EE01FEC048E}" dt="2022-12-20T21:51:04.408" v="2506" actId="20577"/>
          <ac:spMkLst>
            <pc:docMk/>
            <pc:sldMk cId="2146519295" sldId="263"/>
            <ac:spMk id="8" creationId="{5CD11D27-54EC-B8DE-F03C-CF2911748A04}"/>
          </ac:spMkLst>
        </pc:spChg>
        <pc:spChg chg="add mod">
          <ac:chgData name="мелиса максименкова" userId="417c93e3220892cf" providerId="LiveId" clId="{6B97AF8E-2AE1-49F1-8BFC-0EE01FEC048E}" dt="2022-12-20T21:51:17.799" v="2514" actId="20577"/>
          <ac:spMkLst>
            <pc:docMk/>
            <pc:sldMk cId="2146519295" sldId="263"/>
            <ac:spMk id="9" creationId="{0CADCC27-3D66-03F2-55BE-6377AC554893}"/>
          </ac:spMkLst>
        </pc:spChg>
        <pc:spChg chg="mod">
          <ac:chgData name="мелиса максименкова" userId="417c93e3220892cf" providerId="LiveId" clId="{6B97AF8E-2AE1-49F1-8BFC-0EE01FEC048E}" dt="2022-12-20T20:19:14.998" v="1021" actId="20577"/>
          <ac:spMkLst>
            <pc:docMk/>
            <pc:sldMk cId="2146519295" sldId="263"/>
            <ac:spMk id="14" creationId="{49FE62D8-6B47-AC40-A68C-972185654459}"/>
          </ac:spMkLst>
        </pc:spChg>
        <pc:spChg chg="mod">
          <ac:chgData name="мелиса максименкова" userId="417c93e3220892cf" providerId="LiveId" clId="{6B97AF8E-2AE1-49F1-8BFC-0EE01FEC048E}" dt="2022-12-20T20:19:26.374" v="1023" actId="14100"/>
          <ac:spMkLst>
            <pc:docMk/>
            <pc:sldMk cId="2146519295" sldId="263"/>
            <ac:spMk id="17" creationId="{C5361700-A99D-02AB-57DC-6B02E0CEA30A}"/>
          </ac:spMkLst>
        </pc:spChg>
        <pc:picChg chg="add mod modCrop">
          <ac:chgData name="мелиса максименкова" userId="417c93e3220892cf" providerId="LiveId" clId="{6B97AF8E-2AE1-49F1-8BFC-0EE01FEC048E}" dt="2022-12-20T20:19:53.476" v="1029" actId="1076"/>
          <ac:picMkLst>
            <pc:docMk/>
            <pc:sldMk cId="2146519295" sldId="263"/>
            <ac:picMk id="6" creationId="{91FF3D7C-76BD-566B-35C6-A5BF7CC3E81C}"/>
          </ac:picMkLst>
        </pc:picChg>
        <pc:picChg chg="add mod">
          <ac:chgData name="мелиса максименкова" userId="417c93e3220892cf" providerId="LiveId" clId="{6B97AF8E-2AE1-49F1-8BFC-0EE01FEC048E}" dt="2022-12-20T20:20:00.685" v="1031" actId="1076"/>
          <ac:picMkLst>
            <pc:docMk/>
            <pc:sldMk cId="2146519295" sldId="263"/>
            <ac:picMk id="7" creationId="{EB2E6AAE-4EA5-D705-29C4-9CBE5B061162}"/>
          </ac:picMkLst>
        </pc:picChg>
        <pc:picChg chg="mod">
          <ac:chgData name="мелиса максименкова" userId="417c93e3220892cf" providerId="LiveId" clId="{6B97AF8E-2AE1-49F1-8BFC-0EE01FEC048E}" dt="2022-12-20T20:16:10.170" v="937" actId="1076"/>
          <ac:picMkLst>
            <pc:docMk/>
            <pc:sldMk cId="2146519295" sldId="263"/>
            <ac:picMk id="11" creationId="{92FB4E5A-761C-0F47-EF3F-C8127E85ADB9}"/>
          </ac:picMkLst>
        </pc:picChg>
      </pc:sldChg>
      <pc:sldChg chg="addSp modSp add mod">
        <pc:chgData name="мелиса максименкова" userId="417c93e3220892cf" providerId="LiveId" clId="{6B97AF8E-2AE1-49F1-8BFC-0EE01FEC048E}" dt="2022-12-20T21:50:47.830" v="2498" actId="14100"/>
        <pc:sldMkLst>
          <pc:docMk/>
          <pc:sldMk cId="3143793293" sldId="264"/>
        </pc:sldMkLst>
        <pc:spChg chg="mod">
          <ac:chgData name="мелиса максименкова" userId="417c93e3220892cf" providerId="LiveId" clId="{6B97AF8E-2AE1-49F1-8BFC-0EE01FEC048E}" dt="2022-12-20T19:32:44.360" v="803" actId="14100"/>
          <ac:spMkLst>
            <pc:docMk/>
            <pc:sldMk cId="3143793293" sldId="264"/>
            <ac:spMk id="2" creationId="{E43CAA60-062D-12C9-3AA2-2D51F5A325D6}"/>
          </ac:spMkLst>
        </pc:spChg>
        <pc:spChg chg="mod">
          <ac:chgData name="мелиса максименкова" userId="417c93e3220892cf" providerId="LiveId" clId="{6B97AF8E-2AE1-49F1-8BFC-0EE01FEC048E}" dt="2022-12-20T20:25:41.788" v="1074" actId="1076"/>
          <ac:spMkLst>
            <pc:docMk/>
            <pc:sldMk cId="3143793293" sldId="264"/>
            <ac:spMk id="4" creationId="{1B501798-B326-CDFA-6AD9-92510F2C72C4}"/>
          </ac:spMkLst>
        </pc:spChg>
        <pc:spChg chg="mod">
          <ac:chgData name="мелиса максименкова" userId="417c93e3220892cf" providerId="LiveId" clId="{6B97AF8E-2AE1-49F1-8BFC-0EE01FEC048E}" dt="2022-12-20T20:32:17.458" v="1346" actId="1076"/>
          <ac:spMkLst>
            <pc:docMk/>
            <pc:sldMk cId="3143793293" sldId="264"/>
            <ac:spMk id="5" creationId="{6A8C5E28-DC45-B99A-A03D-2C34AE80570D}"/>
          </ac:spMkLst>
        </pc:spChg>
        <pc:spChg chg="add mod">
          <ac:chgData name="мелиса максименкова" userId="417c93e3220892cf" providerId="LiveId" clId="{6B97AF8E-2AE1-49F1-8BFC-0EE01FEC048E}" dt="2022-12-20T21:50:30.942" v="2490" actId="1076"/>
          <ac:spMkLst>
            <pc:docMk/>
            <pc:sldMk cId="3143793293" sldId="264"/>
            <ac:spMk id="9" creationId="{CC28D02C-5969-0DF7-5F32-B8FE6A2EB5AF}"/>
          </ac:spMkLst>
        </pc:spChg>
        <pc:spChg chg="add mod">
          <ac:chgData name="мелиса максименкова" userId="417c93e3220892cf" providerId="LiveId" clId="{6B97AF8E-2AE1-49F1-8BFC-0EE01FEC048E}" dt="2022-12-20T21:50:47.830" v="2498" actId="14100"/>
          <ac:spMkLst>
            <pc:docMk/>
            <pc:sldMk cId="3143793293" sldId="264"/>
            <ac:spMk id="10" creationId="{2B387340-4444-7C49-6441-4FFBFF2FA1F5}"/>
          </ac:spMkLst>
        </pc:spChg>
        <pc:spChg chg="mod">
          <ac:chgData name="мелиса максименкова" userId="417c93e3220892cf" providerId="LiveId" clId="{6B97AF8E-2AE1-49F1-8BFC-0EE01FEC048E}" dt="2022-12-20T20:34:53.146" v="1388" actId="14100"/>
          <ac:spMkLst>
            <pc:docMk/>
            <pc:sldMk cId="3143793293" sldId="264"/>
            <ac:spMk id="14" creationId="{49FE62D8-6B47-AC40-A68C-972185654459}"/>
          </ac:spMkLst>
        </pc:spChg>
        <pc:spChg chg="mod">
          <ac:chgData name="мелиса максименкова" userId="417c93e3220892cf" providerId="LiveId" clId="{6B97AF8E-2AE1-49F1-8BFC-0EE01FEC048E}" dt="2022-12-20T20:35:00.781" v="1390" actId="1076"/>
          <ac:spMkLst>
            <pc:docMk/>
            <pc:sldMk cId="3143793293" sldId="264"/>
            <ac:spMk id="17" creationId="{C5361700-A99D-02AB-57DC-6B02E0CEA30A}"/>
          </ac:spMkLst>
        </pc:spChg>
        <pc:picChg chg="add mod">
          <ac:chgData name="мелиса максименкова" userId="417c93e3220892cf" providerId="LiveId" clId="{6B97AF8E-2AE1-49F1-8BFC-0EE01FEC048E}" dt="2022-12-20T20:35:19.707" v="1392" actId="1076"/>
          <ac:picMkLst>
            <pc:docMk/>
            <pc:sldMk cId="3143793293" sldId="264"/>
            <ac:picMk id="6" creationId="{218F42F8-0F97-CB76-D7D9-7F8C842507BE}"/>
          </ac:picMkLst>
        </pc:picChg>
        <pc:picChg chg="add mod">
          <ac:chgData name="мелиса максименкова" userId="417c93e3220892cf" providerId="LiveId" clId="{6B97AF8E-2AE1-49F1-8BFC-0EE01FEC048E}" dt="2022-12-20T20:35:39.155" v="1394" actId="1076"/>
          <ac:picMkLst>
            <pc:docMk/>
            <pc:sldMk cId="3143793293" sldId="264"/>
            <ac:picMk id="8" creationId="{9471DBE0-EE24-7AED-BB16-5A3E764F6693}"/>
          </ac:picMkLst>
        </pc:picChg>
      </pc:sldChg>
      <pc:sldChg chg="addSp delSp modSp add mod">
        <pc:chgData name="мелиса максименкова" userId="417c93e3220892cf" providerId="LiveId" clId="{6B97AF8E-2AE1-49F1-8BFC-0EE01FEC048E}" dt="2022-12-20T21:51:45.026" v="2526" actId="20577"/>
        <pc:sldMkLst>
          <pc:docMk/>
          <pc:sldMk cId="1377392964" sldId="265"/>
        </pc:sldMkLst>
        <pc:spChg chg="mod">
          <ac:chgData name="мелиса максименкова" userId="417c93e3220892cf" providerId="LiveId" clId="{6B97AF8E-2AE1-49F1-8BFC-0EE01FEC048E}" dt="2022-12-20T19:33:32.614" v="839" actId="20577"/>
          <ac:spMkLst>
            <pc:docMk/>
            <pc:sldMk cId="1377392964" sldId="265"/>
            <ac:spMk id="2" creationId="{E43CAA60-062D-12C9-3AA2-2D51F5A325D6}"/>
          </ac:spMkLst>
        </pc:spChg>
        <pc:spChg chg="mod">
          <ac:chgData name="мелиса максименкова" userId="417c93e3220892cf" providerId="LiveId" clId="{6B97AF8E-2AE1-49F1-8BFC-0EE01FEC048E}" dt="2022-12-20T19:36:43.353" v="858" actId="113"/>
          <ac:spMkLst>
            <pc:docMk/>
            <pc:sldMk cId="1377392964" sldId="265"/>
            <ac:spMk id="4" creationId="{1B501798-B326-CDFA-6AD9-92510F2C72C4}"/>
          </ac:spMkLst>
        </pc:spChg>
        <pc:spChg chg="mod">
          <ac:chgData name="мелиса максименкова" userId="417c93e3220892cf" providerId="LiveId" clId="{6B97AF8E-2AE1-49F1-8BFC-0EE01FEC048E}" dt="2022-12-20T19:37:06.870" v="864" actId="14100"/>
          <ac:spMkLst>
            <pc:docMk/>
            <pc:sldMk cId="1377392964" sldId="265"/>
            <ac:spMk id="5" creationId="{6A8C5E28-DC45-B99A-A03D-2C34AE80570D}"/>
          </ac:spMkLst>
        </pc:spChg>
        <pc:spChg chg="add mod">
          <ac:chgData name="мелиса максименкова" userId="417c93e3220892cf" providerId="LiveId" clId="{6B97AF8E-2AE1-49F1-8BFC-0EE01FEC048E}" dt="2022-12-20T21:51:29.373" v="2519" actId="20577"/>
          <ac:spMkLst>
            <pc:docMk/>
            <pc:sldMk cId="1377392964" sldId="265"/>
            <ac:spMk id="8" creationId="{C14AC872-D31E-C63B-1723-5645209F74FA}"/>
          </ac:spMkLst>
        </pc:spChg>
        <pc:spChg chg="add mod">
          <ac:chgData name="мелиса максименкова" userId="417c93e3220892cf" providerId="LiveId" clId="{6B97AF8E-2AE1-49F1-8BFC-0EE01FEC048E}" dt="2022-12-20T21:51:45.026" v="2526" actId="20577"/>
          <ac:spMkLst>
            <pc:docMk/>
            <pc:sldMk cId="1377392964" sldId="265"/>
            <ac:spMk id="9" creationId="{2EFD29EB-1E42-A7C9-DBA9-E7237635B63C}"/>
          </ac:spMkLst>
        </pc:spChg>
        <pc:spChg chg="mod">
          <ac:chgData name="мелиса максименкова" userId="417c93e3220892cf" providerId="LiveId" clId="{6B97AF8E-2AE1-49F1-8BFC-0EE01FEC048E}" dt="2022-12-20T19:40:25.996" v="909" actId="20577"/>
          <ac:spMkLst>
            <pc:docMk/>
            <pc:sldMk cId="1377392964" sldId="265"/>
            <ac:spMk id="14" creationId="{49FE62D8-6B47-AC40-A68C-972185654459}"/>
          </ac:spMkLst>
        </pc:spChg>
        <pc:spChg chg="mod">
          <ac:chgData name="мелиса максименкова" userId="417c93e3220892cf" providerId="LiveId" clId="{6B97AF8E-2AE1-49F1-8BFC-0EE01FEC048E}" dt="2022-12-20T19:41:15.628" v="911" actId="14100"/>
          <ac:spMkLst>
            <pc:docMk/>
            <pc:sldMk cId="1377392964" sldId="265"/>
            <ac:spMk id="17" creationId="{C5361700-A99D-02AB-57DC-6B02E0CEA30A}"/>
          </ac:spMkLst>
        </pc:spChg>
        <pc:picChg chg="add mod ord modCrop">
          <ac:chgData name="мелиса максименкова" userId="417c93e3220892cf" providerId="LiveId" clId="{6B97AF8E-2AE1-49F1-8BFC-0EE01FEC048E}" dt="2022-12-20T19:42:00.959" v="919" actId="167"/>
          <ac:picMkLst>
            <pc:docMk/>
            <pc:sldMk cId="1377392964" sldId="265"/>
            <ac:picMk id="6" creationId="{EA073168-792A-6C5B-A0A1-988EEC10DA11}"/>
          </ac:picMkLst>
        </pc:picChg>
        <pc:picChg chg="add mod">
          <ac:chgData name="мелиса максименкова" userId="417c93e3220892cf" providerId="LiveId" clId="{6B97AF8E-2AE1-49F1-8BFC-0EE01FEC048E}" dt="2022-12-20T19:42:08.492" v="921" actId="1076"/>
          <ac:picMkLst>
            <pc:docMk/>
            <pc:sldMk cId="1377392964" sldId="265"/>
            <ac:picMk id="7" creationId="{630EB2FA-96D8-F3F2-DE34-94748A23D8E5}"/>
          </ac:picMkLst>
        </pc:picChg>
        <pc:picChg chg="add del">
          <ac:chgData name="мелиса максименкова" userId="417c93e3220892cf" providerId="LiveId" clId="{6B97AF8E-2AE1-49F1-8BFC-0EE01FEC048E}" dt="2022-12-20T21:51:35.971" v="2521"/>
          <ac:picMkLst>
            <pc:docMk/>
            <pc:sldMk cId="1377392964" sldId="265"/>
            <ac:picMk id="1025" creationId="{17601D17-CE54-B403-C1BC-C0A478763E6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EDFC592-B002-4E8F-BA1B-7C6E3C65D6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876263-67D3-40CB-92FA-4B96F42DE5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B384F-3610-4692-B263-4A79C921F832}" type="datetime1">
              <a:rPr lang="ru-RU" smtClean="0"/>
              <a:t>21.12.2022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C286EC-D29E-4319-8E1F-51AA78E339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7F8AB3-3844-4501-8712-A8C8085CEB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8A93-DA80-4CE0-9887-821C267EBB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972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80940-BF49-432B-BDA5-7709ADA32393}" type="datetime1">
              <a:rPr lang="ru-RU" smtClean="0"/>
              <a:pPr/>
              <a:t>21.12.2022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92E06-5105-4429-BB11-E408F8FFE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52682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92E06-5105-4429-BB11-E408F8FFED6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12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02CE2C35-3A84-414D-80C2-E4DE2F683408}" type="datetime1">
              <a:rPr lang="ru-RU" noProof="0" smtClean="0"/>
              <a:t>21.12.2022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57255C-D741-40CD-8D81-9350ECE56691}" type="datetime1">
              <a:rPr lang="ru-RU" noProof="0" smtClean="0"/>
              <a:t>21.12.2022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00B82236-1499-4397-9B27-177C99B6E5C0}" type="datetime1">
              <a:rPr lang="ru-RU" noProof="0" smtClean="0"/>
              <a:t>21.12.2022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92C2E6C5-DAB4-4C16-AE93-F8CE629228DD}" type="datetime1">
              <a:rPr lang="ru-RU" noProof="0" smtClean="0"/>
              <a:t>21.12.2022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9" name="Надпись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0" name="Надпись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AC975AAF-565B-4C0D-9B28-7B196900F09C}" type="datetime1">
              <a:rPr lang="ru-RU" noProof="0" smtClean="0"/>
              <a:t>21.12.2022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E4D380-7335-48D4-99BB-70B3A01866ED}" type="datetime1">
              <a:rPr lang="ru-RU" noProof="0" smtClean="0"/>
              <a:t>21.12.2022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3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788C13-9C9F-47E4-A6C5-FD08ED1E8EED}" type="datetime1">
              <a:rPr lang="ru-RU" noProof="0" smtClean="0"/>
              <a:t>21.12.2022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BA742C-928F-452C-813E-2DA0717E5BA4}" type="datetime1">
              <a:rPr lang="ru-RU" noProof="0" smtClean="0"/>
              <a:t>21.12.2022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69264B0B-14C3-4429-B20A-C739F8C07CEC}" type="datetime1">
              <a:rPr lang="ru-RU" noProof="0" smtClean="0"/>
              <a:t>21.12.2022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AA9743-6F05-4B57-9903-63D6852DBDEF}" type="datetime1">
              <a:rPr lang="ru-RU" noProof="0" smtClean="0"/>
              <a:t>21.12.2022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870A59CA-ED2C-4A9D-9998-F05796ADB345}" type="datetime1">
              <a:rPr lang="ru-RU" noProof="0" smtClean="0"/>
              <a:t>21.12.2022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5043C-1E03-41A7-BF2B-960212ECF4B4}" type="datetime1">
              <a:rPr lang="ru-RU" noProof="0" smtClean="0"/>
              <a:t>21.12.2022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F689EC-2695-4671-9E09-D83DEB36578B}" type="datetime1">
              <a:rPr lang="ru-RU" noProof="0" smtClean="0"/>
              <a:t>21.12.2022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BB2DA-A159-4FCA-94F1-136566A8911D}" type="datetime1">
              <a:rPr lang="ru-RU" noProof="0" smtClean="0"/>
              <a:t>21.12.2022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01D750-0EB8-4E69-93DE-15B05C80775F}" type="datetime1">
              <a:rPr lang="ru-RU" noProof="0" smtClean="0"/>
              <a:t>21.12.2022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6C4616-803C-425B-819C-AB2AA86F1F12}" type="datetime1">
              <a:rPr lang="ru-RU" noProof="0" smtClean="0"/>
              <a:t>21.12.2022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2F3F76-929D-4706-81FD-6F60A2474263}" type="datetime1">
              <a:rPr lang="ru-RU" noProof="0" smtClean="0"/>
              <a:t>21.12.2022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DA2C6C-361B-4364-81B0-F46BE2360D26}" type="datetime1">
              <a:rPr lang="ru-RU" noProof="0" smtClean="0"/>
              <a:t>21.12.2022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3664" y="1473795"/>
            <a:ext cx="11128744" cy="1825096"/>
          </a:xfrm>
        </p:spPr>
        <p:txBody>
          <a:bodyPr rtlCol="0"/>
          <a:lstStyle/>
          <a:p>
            <a:pPr rtl="0"/>
            <a:r>
              <a:rPr lang="ru-RU" dirty="0"/>
              <a:t>Сборка </a:t>
            </a:r>
            <a:r>
              <a:rPr lang="ru-RU" dirty="0" err="1"/>
              <a:t>пк</a:t>
            </a:r>
            <a:r>
              <a:rPr lang="ru-RU" dirty="0"/>
              <a:t> для разработки </a:t>
            </a:r>
            <a:r>
              <a:rPr lang="en-US" dirty="0"/>
              <a:t>VR </a:t>
            </a:r>
            <a:r>
              <a:rPr lang="ru-RU" dirty="0"/>
              <a:t>игр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4157" y="130389"/>
            <a:ext cx="10728251" cy="685800"/>
          </a:xfrm>
        </p:spPr>
        <p:txBody>
          <a:bodyPr rtlCol="0">
            <a:normAutofit fontScale="55000" lnSpcReduction="20000"/>
          </a:bodyPr>
          <a:lstStyle/>
          <a:p>
            <a:pPr algn="ctr" rtl="0"/>
            <a:r>
              <a:rPr lang="ru-RU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   МИНИСТЕРСТВО НАУКИ И ВЫСШЕГО ОБРАЗОВАНИЯ РОССИЙСКОЙ ФЕДЕРАЦИИ</a:t>
            </a:r>
            <a:r>
              <a:rPr lang="ru-RU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​</a:t>
            </a:r>
            <a:br>
              <a:rPr lang="ru-RU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ru-RU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ФЕДЕРАЛЬНОЕ ГОСУДАРСТВЕННОЕ БЮДЖЕТНОЕ ОБРАЗОВАТЕЛЬНОЕ УЧРЕЖДЕНИЕ</a:t>
            </a:r>
            <a:r>
              <a:rPr lang="ru-RU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​</a:t>
            </a:r>
            <a:br>
              <a:rPr lang="ru-RU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ru-RU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ВЫСШЕГО ОБРАЗОВАНИЯ</a:t>
            </a:r>
            <a:r>
              <a:rPr lang="ru-RU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​</a:t>
            </a:r>
            <a:br>
              <a:rPr lang="ru-RU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ru-RU" b="1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«РОССИЙСКИЙ ЭКОНОМИЧЕСКИЙ УНИВЕРСИТЕТ ИМЕНИ Г.В.ПЛЕХАНОВА»</a:t>
            </a:r>
            <a:r>
              <a:rPr lang="ru-RU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​</a:t>
            </a:r>
            <a:br>
              <a:rPr lang="ru-RU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ru-RU" b="1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МОСКОВСКИЙ ПРИБОРОСТРОИТЕЛЬНЫЙ ТЕХНИКУМ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40CAC-5872-FCFF-20B0-090425239753}"/>
              </a:ext>
            </a:extLst>
          </p:cNvPr>
          <p:cNvSpPr txBox="1"/>
          <p:nvPr/>
        </p:nvSpPr>
        <p:spPr>
          <a:xfrm>
            <a:off x="7506586" y="4375298"/>
            <a:ext cx="52064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Выполнили студенты группы П50-7-21:</a:t>
            </a:r>
          </a:p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Левков Никита</a:t>
            </a:r>
          </a:p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Давыдов Дмитрий</a:t>
            </a:r>
          </a:p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Алексеев Александр</a:t>
            </a:r>
          </a:p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Максименкова Мелиса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A0667-11E3-BA34-7AAC-A710DE10ADE6}"/>
              </a:ext>
            </a:extLst>
          </p:cNvPr>
          <p:cNvSpPr txBox="1"/>
          <p:nvPr/>
        </p:nvSpPr>
        <p:spPr>
          <a:xfrm>
            <a:off x="5092995" y="646931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Москва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03CCE-F37F-43DD-FEF0-F307BBAE3B2A}"/>
              </a:ext>
            </a:extLst>
          </p:cNvPr>
          <p:cNvSpPr txBox="1"/>
          <p:nvPr/>
        </p:nvSpPr>
        <p:spPr>
          <a:xfrm>
            <a:off x="350874" y="3572540"/>
            <a:ext cx="30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Бюджет 150 000 рублей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3CAA60-062D-12C9-3AA2-2D51F5A325D6}"/>
              </a:ext>
            </a:extLst>
          </p:cNvPr>
          <p:cNvSpPr txBox="1"/>
          <p:nvPr/>
        </p:nvSpPr>
        <p:spPr>
          <a:xfrm>
            <a:off x="5922335" y="244549"/>
            <a:ext cx="595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u="sng" dirty="0"/>
              <a:t>Блок питания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01798-B326-CDFA-6AD9-92510F2C72C4}"/>
              </a:ext>
            </a:extLst>
          </p:cNvPr>
          <p:cNvSpPr txBox="1"/>
          <p:nvPr/>
        </p:nvSpPr>
        <p:spPr>
          <a:xfrm>
            <a:off x="851490" y="898429"/>
            <a:ext cx="5284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3200" i="0" dirty="0">
                <a:effectLst/>
              </a:rPr>
              <a:t>Corsair RM850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C5E28-DC45-B99A-A03D-2C34AE80570D}"/>
              </a:ext>
            </a:extLst>
          </p:cNvPr>
          <p:cNvSpPr txBox="1"/>
          <p:nvPr/>
        </p:nvSpPr>
        <p:spPr>
          <a:xfrm>
            <a:off x="7050272" y="952435"/>
            <a:ext cx="5135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i="0" dirty="0">
                <a:effectLst/>
              </a:rPr>
              <a:t>be quiet! Pure Power 11 FM 1000W </a:t>
            </a:r>
          </a:p>
        </p:txBody>
      </p:sp>
      <p:pic>
        <p:nvPicPr>
          <p:cNvPr id="11" name="Рисунок 10" descr="Маркеры-галочки">
            <a:extLst>
              <a:ext uri="{FF2B5EF4-FFF2-40B4-BE49-F238E27FC236}">
                <a16:creationId xmlns:a16="http://schemas.microsoft.com/office/drawing/2014/main" id="{92FB4E5A-761C-0F47-EF3F-C8127E85A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5872" y="952435"/>
            <a:ext cx="914400" cy="914400"/>
          </a:xfrm>
          <a:prstGeom prst="rect">
            <a:avLst/>
          </a:prstGeom>
        </p:spPr>
      </p:pic>
      <p:pic>
        <p:nvPicPr>
          <p:cNvPr id="13" name="Рисунок 12" descr="Закрыть">
            <a:extLst>
              <a:ext uri="{FF2B5EF4-FFF2-40B4-BE49-F238E27FC236}">
                <a16:creationId xmlns:a16="http://schemas.microsoft.com/office/drawing/2014/main" id="{2BEEE032-7A70-EC3F-A665-6B8C1AB7A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627" y="952435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FE62D8-6B47-AC40-A68C-972185654459}"/>
              </a:ext>
            </a:extLst>
          </p:cNvPr>
          <p:cNvSpPr txBox="1"/>
          <p:nvPr/>
        </p:nvSpPr>
        <p:spPr>
          <a:xfrm>
            <a:off x="287079" y="1885031"/>
            <a:ext cx="4688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Мощность по 12В-850 Вт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</a:rPr>
              <a:t>Разъемы для питания процессора (CPU)- </a:t>
            </a:r>
            <a:r>
              <a:rPr lang="it-IT" b="0" i="0" dirty="0">
                <a:effectLst/>
              </a:rPr>
              <a:t>4+4 pin x3</a:t>
            </a:r>
            <a:endParaRPr lang="ru-RU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Разъемы для питания видеокарты (PCI-E) - 6+2 </a:t>
            </a:r>
            <a:r>
              <a:rPr lang="ru-RU" b="0" i="0" dirty="0" err="1">
                <a:effectLst/>
              </a:rPr>
              <a:t>pin</a:t>
            </a:r>
            <a:r>
              <a:rPr lang="ru-RU" b="0" i="0" dirty="0">
                <a:effectLst/>
              </a:rPr>
              <a:t> x4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Охлаждение – полупассивная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361700-A99D-02AB-57DC-6B02E0CEA30A}"/>
              </a:ext>
            </a:extLst>
          </p:cNvPr>
          <p:cNvSpPr txBox="1"/>
          <p:nvPr/>
        </p:nvSpPr>
        <p:spPr>
          <a:xfrm>
            <a:off x="5670696" y="2016580"/>
            <a:ext cx="62058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Мощность по 12V-1000Вт</a:t>
            </a:r>
            <a:endParaRPr lang="ru-RU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</a:rPr>
              <a:t>Разъемы для питания процессора (CPU)- 8 </a:t>
            </a:r>
            <a:r>
              <a:rPr lang="ru-RU" i="0" dirty="0" err="1">
                <a:effectLst/>
              </a:rPr>
              <a:t>pin</a:t>
            </a:r>
            <a:r>
              <a:rPr lang="ru-RU" i="0" dirty="0">
                <a:effectLst/>
              </a:rPr>
              <a:t>, 4+4 </a:t>
            </a:r>
            <a:r>
              <a:rPr lang="ru-RU" i="0" dirty="0" err="1">
                <a:effectLst/>
              </a:rPr>
              <a:t>pin</a:t>
            </a:r>
            <a:endParaRPr lang="ru-R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Разъемы для питания видеокарты (PCI-E) - 6+2 </a:t>
            </a:r>
            <a:r>
              <a:rPr lang="ru-RU" b="0" i="0" dirty="0" err="1">
                <a:effectLst/>
              </a:rPr>
              <a:t>pin</a:t>
            </a:r>
            <a:r>
              <a:rPr lang="ru-RU" b="0" i="0" dirty="0">
                <a:effectLst/>
              </a:rPr>
              <a:t> x6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Охлаждение – активная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2E6AAE-4EA5-D705-29C4-9CBE5B0611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657" t="30383" r="51425" b="23256"/>
          <a:stretch/>
        </p:blipFill>
        <p:spPr>
          <a:xfrm>
            <a:off x="7050272" y="3933724"/>
            <a:ext cx="2941510" cy="2403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D11D27-54EC-B8DE-F03C-CF2911748A04}"/>
              </a:ext>
            </a:extLst>
          </p:cNvPr>
          <p:cNvSpPr txBox="1"/>
          <p:nvPr/>
        </p:nvSpPr>
        <p:spPr>
          <a:xfrm>
            <a:off x="4146698" y="4880344"/>
            <a:ext cx="136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12 799р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ADCC27-3D66-03F2-55BE-6377AC554893}"/>
              </a:ext>
            </a:extLst>
          </p:cNvPr>
          <p:cNvSpPr txBox="1"/>
          <p:nvPr/>
        </p:nvSpPr>
        <p:spPr>
          <a:xfrm>
            <a:off x="10175358" y="4763386"/>
            <a:ext cx="148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12 999р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8BE2045-D456-8AE9-EC80-5963D349863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885" t="46046" r="49999" b="10543"/>
          <a:stretch/>
        </p:blipFill>
        <p:spPr>
          <a:xfrm>
            <a:off x="1021612" y="3972245"/>
            <a:ext cx="2916538" cy="236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19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3CAA60-062D-12C9-3AA2-2D51F5A325D6}"/>
              </a:ext>
            </a:extLst>
          </p:cNvPr>
          <p:cNvSpPr txBox="1"/>
          <p:nvPr/>
        </p:nvSpPr>
        <p:spPr>
          <a:xfrm>
            <a:off x="4182140" y="221942"/>
            <a:ext cx="595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u="sng" dirty="0"/>
              <a:t>Вентилятор</a:t>
            </a:r>
            <a:r>
              <a:rPr lang="en-US" sz="4000" u="sng" dirty="0"/>
              <a:t>X3</a:t>
            </a:r>
            <a:endParaRPr lang="ru-RU" sz="40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C5E28-DC45-B99A-A03D-2C34AE80570D}"/>
              </a:ext>
            </a:extLst>
          </p:cNvPr>
          <p:cNvSpPr txBox="1"/>
          <p:nvPr/>
        </p:nvSpPr>
        <p:spPr>
          <a:xfrm>
            <a:off x="4082902" y="1095887"/>
            <a:ext cx="47492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i="0" dirty="0">
                <a:effectLst/>
              </a:rPr>
              <a:t>Aerocool Rev Blue</a:t>
            </a:r>
          </a:p>
          <a:p>
            <a:endParaRPr lang="ru-RU" sz="3200" dirty="0"/>
          </a:p>
        </p:txBody>
      </p:sp>
      <p:pic>
        <p:nvPicPr>
          <p:cNvPr id="11" name="Рисунок 10" descr="Маркеры-галочки">
            <a:extLst>
              <a:ext uri="{FF2B5EF4-FFF2-40B4-BE49-F238E27FC236}">
                <a16:creationId xmlns:a16="http://schemas.microsoft.com/office/drawing/2014/main" id="{92FB4E5A-761C-0F47-EF3F-C8127E85A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8502" y="929828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361700-A99D-02AB-57DC-6B02E0CEA30A}"/>
              </a:ext>
            </a:extLst>
          </p:cNvPr>
          <p:cNvSpPr txBox="1"/>
          <p:nvPr/>
        </p:nvSpPr>
        <p:spPr>
          <a:xfrm>
            <a:off x="3530009" y="1816764"/>
            <a:ext cx="5302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Тип разъема питания</a:t>
            </a:r>
            <a:r>
              <a:rPr lang="en-US" b="0" i="0" dirty="0">
                <a:effectLst/>
              </a:rPr>
              <a:t> - </a:t>
            </a:r>
            <a:r>
              <a:rPr lang="ru-RU" b="0" i="0" dirty="0">
                <a:effectLst/>
              </a:rPr>
              <a:t>3 </a:t>
            </a:r>
            <a:r>
              <a:rPr lang="ru-RU" b="0" i="0" dirty="0" err="1">
                <a:effectLst/>
              </a:rPr>
              <a:t>pin</a:t>
            </a:r>
            <a:r>
              <a:rPr lang="ru-RU" b="0" i="0" dirty="0">
                <a:effectLst/>
              </a:rPr>
              <a:t>, </a:t>
            </a:r>
            <a:r>
              <a:rPr lang="ru-RU" b="0" i="0" dirty="0" err="1">
                <a:effectLst/>
              </a:rPr>
              <a:t>Molex</a:t>
            </a:r>
            <a:endParaRPr lang="ru-R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Максимальная скорость вращения </a:t>
            </a:r>
            <a:r>
              <a:rPr lang="en-US" b="0" i="0" dirty="0">
                <a:effectLst/>
              </a:rPr>
              <a:t>-</a:t>
            </a:r>
            <a:r>
              <a:rPr lang="ru-RU" b="0" i="0" dirty="0">
                <a:effectLst/>
              </a:rPr>
              <a:t>1200 об/мин</a:t>
            </a:r>
            <a:endParaRPr lang="en-US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Размер </a:t>
            </a:r>
            <a:r>
              <a:rPr lang="en-US" b="0" i="0" dirty="0">
                <a:effectLst/>
              </a:rPr>
              <a:t>- </a:t>
            </a:r>
            <a:r>
              <a:rPr lang="ru-RU" b="0" i="0" dirty="0">
                <a:effectLst/>
              </a:rPr>
              <a:t>120 x 120 мм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0EB2FA-96D8-F3F2-DE34-94748A23D8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04" t="30543" r="51424" b="21240"/>
          <a:stretch/>
        </p:blipFill>
        <p:spPr>
          <a:xfrm>
            <a:off x="4182140" y="3428171"/>
            <a:ext cx="3169599" cy="27845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FD29EB-1E42-A7C9-DBA9-E7237635B63C}"/>
              </a:ext>
            </a:extLst>
          </p:cNvPr>
          <p:cNvSpPr txBox="1"/>
          <p:nvPr/>
        </p:nvSpPr>
        <p:spPr>
          <a:xfrm>
            <a:off x="7988597" y="4500230"/>
            <a:ext cx="138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799р</a:t>
            </a:r>
          </a:p>
        </p:txBody>
      </p:sp>
    </p:spTree>
    <p:extLst>
      <p:ext uri="{BB962C8B-B14F-4D97-AF65-F5344CB8AC3E}">
        <p14:creationId xmlns:p14="http://schemas.microsoft.com/office/powerpoint/2010/main" val="1377392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3CAA60-062D-12C9-3AA2-2D51F5A325D6}"/>
              </a:ext>
            </a:extLst>
          </p:cNvPr>
          <p:cNvSpPr txBox="1"/>
          <p:nvPr/>
        </p:nvSpPr>
        <p:spPr>
          <a:xfrm>
            <a:off x="4019107" y="369894"/>
            <a:ext cx="595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u="sng" dirty="0"/>
              <a:t>Сумма покупки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336B6F-06FF-DC46-F72F-57693D035CA5}"/>
              </a:ext>
            </a:extLst>
          </p:cNvPr>
          <p:cNvSpPr txBox="1"/>
          <p:nvPr/>
        </p:nvSpPr>
        <p:spPr>
          <a:xfrm>
            <a:off x="552893" y="1132794"/>
            <a:ext cx="47208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Процессор: </a:t>
            </a:r>
            <a:r>
              <a:rPr lang="it-IT" sz="1800" i="0" dirty="0">
                <a:effectLst/>
              </a:rPr>
              <a:t>Intel Core i7-12700KF OEM</a:t>
            </a:r>
            <a:r>
              <a:rPr lang="ru-RU" sz="1800" i="0" dirty="0">
                <a:effectLst/>
              </a:rPr>
              <a:t> (30 999р)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Материнская палата: </a:t>
            </a:r>
            <a:r>
              <a:rPr lang="en-US" sz="1800" dirty="0"/>
              <a:t>GIGABYTE Z690 AORUS ELITE DDR4</a:t>
            </a:r>
            <a:r>
              <a:rPr lang="ru-RU" sz="1800" dirty="0"/>
              <a:t>(15 999р)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Корпус: </a:t>
            </a:r>
            <a:r>
              <a:rPr lang="it-IT" sz="1800" b="0" i="0" dirty="0">
                <a:effectLst/>
              </a:rPr>
              <a:t>DEEPCOOL E-SHIELD</a:t>
            </a:r>
            <a:r>
              <a:rPr lang="ru-RU" sz="1800" b="0" i="0" dirty="0">
                <a:effectLst/>
              </a:rPr>
              <a:t>(3 999)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Видеокарта: </a:t>
            </a:r>
            <a:r>
              <a:rPr lang="it-IT" sz="1800" b="0" i="0" dirty="0">
                <a:effectLst/>
              </a:rPr>
              <a:t>Palit GeForce RTX 3070 Ti GameRock OC</a:t>
            </a:r>
            <a:r>
              <a:rPr lang="ru-RU" sz="1800" b="0" i="0" dirty="0">
                <a:effectLst/>
              </a:rPr>
              <a:t>(5</a:t>
            </a:r>
            <a:r>
              <a:rPr lang="en-US" sz="1800" b="0" i="0" dirty="0">
                <a:effectLst/>
              </a:rPr>
              <a:t>7</a:t>
            </a:r>
            <a:r>
              <a:rPr lang="ru-RU" sz="1800" b="0" i="0" dirty="0">
                <a:effectLst/>
              </a:rPr>
              <a:t> 999р)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0" i="0" dirty="0">
                <a:effectLst/>
              </a:rPr>
              <a:t>Система охлаждения: </a:t>
            </a:r>
            <a:r>
              <a:rPr lang="en-US" sz="1800" b="0" i="0" dirty="0">
                <a:effectLst/>
              </a:rPr>
              <a:t>ID-Cooling ICEFLOW 240 ARGB SNOW</a:t>
            </a:r>
            <a:r>
              <a:rPr lang="ru-RU" sz="1800" b="0" i="0" dirty="0">
                <a:effectLst/>
              </a:rPr>
              <a:t>(4 999р)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Оперативная память: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Kingston FURY Renegade </a:t>
            </a:r>
            <a:r>
              <a:rPr lang="ru-RU" sz="1800" b="0" i="0" dirty="0">
                <a:effectLst/>
              </a:rPr>
              <a:t>(</a:t>
            </a:r>
            <a:r>
              <a:rPr lang="en-US" sz="1800" b="0" i="0" dirty="0">
                <a:effectLst/>
              </a:rPr>
              <a:t>10</a:t>
            </a:r>
            <a:r>
              <a:rPr lang="ru-RU" sz="1800" b="0" i="0" dirty="0">
                <a:effectLst/>
              </a:rPr>
              <a:t> </a:t>
            </a:r>
            <a:r>
              <a:rPr lang="en-US" dirty="0"/>
              <a:t>2</a:t>
            </a:r>
            <a:r>
              <a:rPr lang="ru-RU" sz="1800" b="0" i="0" dirty="0">
                <a:effectLst/>
              </a:rPr>
              <a:t>99р)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Твердотельный накопитель: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SATA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накопитель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Samsung  870 EVO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(4 799)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Жесткий диск: </a:t>
            </a:r>
            <a:r>
              <a:rPr lang="it-IT" sz="1800" i="0" dirty="0">
                <a:effectLst/>
              </a:rPr>
              <a:t>Seagate BarraCuda</a:t>
            </a:r>
            <a:r>
              <a:rPr lang="ru-RU" sz="1800" i="0" dirty="0">
                <a:effectLst/>
              </a:rPr>
              <a:t> 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(3 599р)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 питания: </a:t>
            </a:r>
            <a:r>
              <a:rPr lang="en-US" sz="1800" i="0" dirty="0">
                <a:effectLst/>
              </a:rPr>
              <a:t>be quiet! Pure Power 11 FM 1000W </a:t>
            </a:r>
            <a:r>
              <a:rPr lang="ru-RU" sz="1800" i="0" dirty="0">
                <a:effectLst/>
              </a:rPr>
              <a:t>(12 999р)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Вентилятор</a:t>
            </a:r>
            <a:r>
              <a:rPr lang="en-US" dirty="0"/>
              <a:t> X3</a:t>
            </a:r>
            <a:r>
              <a:rPr lang="ru-RU" dirty="0"/>
              <a:t>: </a:t>
            </a:r>
            <a:r>
              <a:rPr lang="it-IT" sz="1800" i="0" dirty="0">
                <a:effectLst/>
              </a:rPr>
              <a:t>Aerocool Rev Blue</a:t>
            </a:r>
            <a:r>
              <a:rPr lang="ru-RU" sz="1800" i="0" dirty="0">
                <a:effectLst/>
              </a:rPr>
              <a:t> (799р</a:t>
            </a:r>
            <a:r>
              <a:rPr lang="en-US" sz="1800" i="0" dirty="0">
                <a:effectLst/>
              </a:rPr>
              <a:t>*3=2397h</a:t>
            </a:r>
            <a:r>
              <a:rPr lang="ru-RU" sz="1800" i="0" dirty="0">
                <a:effectLst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i="0" dirty="0">
                <a:effectLst/>
              </a:rPr>
              <a:t>Термопаста: </a:t>
            </a:r>
            <a:r>
              <a:rPr lang="en-US" dirty="0"/>
              <a:t>DEEPCOOL Z3(250</a:t>
            </a:r>
            <a:r>
              <a:rPr lang="ru-RU" dirty="0"/>
              <a:t>р</a:t>
            </a:r>
            <a:r>
              <a:rPr lang="en-US" dirty="0"/>
              <a:t>)</a:t>
            </a:r>
            <a:endParaRPr lang="it-IT" sz="1800" i="0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B96500-6B71-F4C2-D61E-77066C62E142}"/>
              </a:ext>
            </a:extLst>
          </p:cNvPr>
          <p:cNvSpPr txBox="1"/>
          <p:nvPr/>
        </p:nvSpPr>
        <p:spPr>
          <a:xfrm>
            <a:off x="7017489" y="2921168"/>
            <a:ext cx="4720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/>
              <a:t>=1</a:t>
            </a:r>
            <a:r>
              <a:rPr lang="en-US" sz="6000" dirty="0"/>
              <a:t>48</a:t>
            </a:r>
            <a:r>
              <a:rPr lang="ru-RU" sz="6000" dirty="0"/>
              <a:t> </a:t>
            </a:r>
            <a:r>
              <a:rPr lang="en-US" sz="6000" dirty="0"/>
              <a:t>3</a:t>
            </a:r>
            <a:r>
              <a:rPr lang="ru-RU" sz="6000" dirty="0"/>
              <a:t>38р</a:t>
            </a:r>
          </a:p>
        </p:txBody>
      </p:sp>
    </p:spTree>
    <p:extLst>
      <p:ext uri="{BB962C8B-B14F-4D97-AF65-F5344CB8AC3E}">
        <p14:creationId xmlns:p14="http://schemas.microsoft.com/office/powerpoint/2010/main" val="218457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3C957E-C7C0-DA63-3720-1C56585CA4B2}"/>
              </a:ext>
            </a:extLst>
          </p:cNvPr>
          <p:cNvSpPr txBox="1"/>
          <p:nvPr/>
        </p:nvSpPr>
        <p:spPr>
          <a:xfrm>
            <a:off x="6549655" y="255182"/>
            <a:ext cx="533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u="sng" dirty="0"/>
              <a:t>Процессор</a:t>
            </a:r>
          </a:p>
        </p:txBody>
      </p:sp>
      <p:pic>
        <p:nvPicPr>
          <p:cNvPr id="6" name="Рисунок 5" descr="Маркеры-галочки">
            <a:extLst>
              <a:ext uri="{FF2B5EF4-FFF2-40B4-BE49-F238E27FC236}">
                <a16:creationId xmlns:a16="http://schemas.microsoft.com/office/drawing/2014/main" id="{D9AD899F-DB9C-8A70-7A99-8FE34CF2E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4613" y="1457009"/>
            <a:ext cx="914400" cy="914400"/>
          </a:xfrm>
          <a:prstGeom prst="rect">
            <a:avLst/>
          </a:prstGeom>
        </p:spPr>
      </p:pic>
      <p:pic>
        <p:nvPicPr>
          <p:cNvPr id="8" name="Рисунок 7" descr="Закрыть">
            <a:extLst>
              <a:ext uri="{FF2B5EF4-FFF2-40B4-BE49-F238E27FC236}">
                <a16:creationId xmlns:a16="http://schemas.microsoft.com/office/drawing/2014/main" id="{6F45963B-476A-B660-B389-4B576DDF3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509823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785A7C-C9BD-5111-2DB4-7C905B1A660F}"/>
              </a:ext>
            </a:extLst>
          </p:cNvPr>
          <p:cNvSpPr txBox="1"/>
          <p:nvPr/>
        </p:nvSpPr>
        <p:spPr>
          <a:xfrm>
            <a:off x="6810152" y="1328052"/>
            <a:ext cx="48165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i="0" dirty="0">
                <a:effectLst/>
              </a:rPr>
              <a:t>Intel Core i7-12700KF OEM</a:t>
            </a:r>
            <a:endParaRPr lang="ru-RU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6D1B61-B7FE-19FC-7D10-4162FF4DC572}"/>
              </a:ext>
            </a:extLst>
          </p:cNvPr>
          <p:cNvSpPr txBox="1"/>
          <p:nvPr/>
        </p:nvSpPr>
        <p:spPr>
          <a:xfrm>
            <a:off x="6096000" y="2206596"/>
            <a:ext cx="4433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Кол-во ядер –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Число потоков –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Базовая частота – 3.6 ГГц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Объем памяти – 128 ГБ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Тепловыделение = 190 Вт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21373-B59F-6745-26BF-0CC6F75FD735}"/>
              </a:ext>
            </a:extLst>
          </p:cNvPr>
          <p:cNvSpPr txBox="1"/>
          <p:nvPr/>
        </p:nvSpPr>
        <p:spPr>
          <a:xfrm>
            <a:off x="814540" y="1631143"/>
            <a:ext cx="5098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AMD Ryzen 7 5700X BOX</a:t>
            </a:r>
            <a:endParaRPr lang="ru-RU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9A78D3-072B-5807-19D5-221B11BC824B}"/>
              </a:ext>
            </a:extLst>
          </p:cNvPr>
          <p:cNvSpPr txBox="1"/>
          <p:nvPr/>
        </p:nvSpPr>
        <p:spPr>
          <a:xfrm>
            <a:off x="264042" y="2293327"/>
            <a:ext cx="54661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Кол-во ядер – </a:t>
            </a:r>
            <a:r>
              <a:rPr lang="en-US" sz="2400" dirty="0"/>
              <a:t>8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Число потоков – </a:t>
            </a:r>
            <a:r>
              <a:rPr lang="en-US" sz="2400" dirty="0"/>
              <a:t>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Базовая частота – 3.</a:t>
            </a:r>
            <a:r>
              <a:rPr lang="en-US" sz="2400" dirty="0"/>
              <a:t>4</a:t>
            </a:r>
            <a:r>
              <a:rPr lang="ru-RU" sz="2400" dirty="0"/>
              <a:t> ГГц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Объем памяти – 128 ГБ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Тепловыделение = </a:t>
            </a:r>
            <a:r>
              <a:rPr lang="en-US" sz="2400" dirty="0"/>
              <a:t>65</a:t>
            </a:r>
            <a:r>
              <a:rPr lang="ru-RU" sz="2400" dirty="0"/>
              <a:t> Вт</a:t>
            </a:r>
            <a:endParaRPr lang="en-US" sz="24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47CD0E2-1C8E-1F2C-87A2-313F5262E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9370" y="4386849"/>
            <a:ext cx="1932599" cy="22861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3D0AE67-395F-62BA-35EE-C567B0C5ADA0}"/>
              </a:ext>
            </a:extLst>
          </p:cNvPr>
          <p:cNvSpPr txBox="1"/>
          <p:nvPr/>
        </p:nvSpPr>
        <p:spPr>
          <a:xfrm>
            <a:off x="264042" y="4827181"/>
            <a:ext cx="120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25 999</a:t>
            </a:r>
            <a:r>
              <a:rPr lang="ru-RU" dirty="0"/>
              <a:t>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2D1271-C1E4-94B0-EE34-91933C12A978}"/>
              </a:ext>
            </a:extLst>
          </p:cNvPr>
          <p:cNvSpPr txBox="1"/>
          <p:nvPr/>
        </p:nvSpPr>
        <p:spPr>
          <a:xfrm>
            <a:off x="9952074" y="4667693"/>
            <a:ext cx="193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30 999р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07F7E8-06BF-D5C9-9CF5-5853160E43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3740" y="4386849"/>
            <a:ext cx="2238741" cy="225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2547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3CAA60-062D-12C9-3AA2-2D51F5A325D6}"/>
              </a:ext>
            </a:extLst>
          </p:cNvPr>
          <p:cNvSpPr txBox="1"/>
          <p:nvPr/>
        </p:nvSpPr>
        <p:spPr>
          <a:xfrm>
            <a:off x="5922335" y="244549"/>
            <a:ext cx="595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u="sng" dirty="0"/>
              <a:t>Материнская плата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01798-B326-CDFA-6AD9-92510F2C72C4}"/>
              </a:ext>
            </a:extLst>
          </p:cNvPr>
          <p:cNvSpPr txBox="1"/>
          <p:nvPr/>
        </p:nvSpPr>
        <p:spPr>
          <a:xfrm>
            <a:off x="944524" y="1117247"/>
            <a:ext cx="4223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ASRock Z690 Pro RS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C5E28-DC45-B99A-A03D-2C34AE80570D}"/>
              </a:ext>
            </a:extLst>
          </p:cNvPr>
          <p:cNvSpPr txBox="1"/>
          <p:nvPr/>
        </p:nvSpPr>
        <p:spPr>
          <a:xfrm>
            <a:off x="7301970" y="952435"/>
            <a:ext cx="5033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GIGABYTE Z690 AORUS ELITE DDR4</a:t>
            </a:r>
            <a:endParaRPr lang="ru-RU" sz="3200" dirty="0"/>
          </a:p>
        </p:txBody>
      </p:sp>
      <p:pic>
        <p:nvPicPr>
          <p:cNvPr id="11" name="Рисунок 10" descr="Маркеры-галочки">
            <a:extLst>
              <a:ext uri="{FF2B5EF4-FFF2-40B4-BE49-F238E27FC236}">
                <a16:creationId xmlns:a16="http://schemas.microsoft.com/office/drawing/2014/main" id="{92FB4E5A-761C-0F47-EF3F-C8127E85A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7570" y="1007845"/>
            <a:ext cx="914400" cy="914400"/>
          </a:xfrm>
          <a:prstGeom prst="rect">
            <a:avLst/>
          </a:prstGeom>
        </p:spPr>
      </p:pic>
      <p:pic>
        <p:nvPicPr>
          <p:cNvPr id="13" name="Рисунок 12" descr="Закрыть">
            <a:extLst>
              <a:ext uri="{FF2B5EF4-FFF2-40B4-BE49-F238E27FC236}">
                <a16:creationId xmlns:a16="http://schemas.microsoft.com/office/drawing/2014/main" id="{2BEEE032-7A70-EC3F-A665-6B8C1AB7A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627" y="952435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FE62D8-6B47-AC40-A68C-972185654459}"/>
              </a:ext>
            </a:extLst>
          </p:cNvPr>
          <p:cNvSpPr txBox="1"/>
          <p:nvPr/>
        </p:nvSpPr>
        <p:spPr>
          <a:xfrm>
            <a:off x="287078" y="1977656"/>
            <a:ext cx="4881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Сокет – </a:t>
            </a:r>
            <a:r>
              <a:rPr lang="en-US" dirty="0"/>
              <a:t>LGA </a:t>
            </a:r>
            <a:r>
              <a:rPr lang="ru-RU" dirty="0"/>
              <a:t>1</a:t>
            </a:r>
            <a:r>
              <a:rPr lang="en-US" dirty="0"/>
              <a:t>700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Кол-во слотов памяти – 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Максимальная частота памяти (JEDEC/без разгона) </a:t>
            </a:r>
            <a:r>
              <a:rPr lang="en-US" b="0" i="0" dirty="0">
                <a:effectLst/>
              </a:rPr>
              <a:t>- </a:t>
            </a:r>
            <a:r>
              <a:rPr lang="ru-RU" b="0" i="0" dirty="0">
                <a:effectLst/>
              </a:rPr>
              <a:t>3200 МГц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Поддерживаемый тип памяти – </a:t>
            </a:r>
            <a:r>
              <a:rPr lang="en-US" dirty="0"/>
              <a:t>DDR4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361700-A99D-02AB-57DC-6B02E0CEA30A}"/>
              </a:ext>
            </a:extLst>
          </p:cNvPr>
          <p:cNvSpPr txBox="1"/>
          <p:nvPr/>
        </p:nvSpPr>
        <p:spPr>
          <a:xfrm>
            <a:off x="6702056" y="1977656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Сокет – </a:t>
            </a:r>
            <a:r>
              <a:rPr lang="en-US" dirty="0"/>
              <a:t>LGA </a:t>
            </a:r>
            <a:r>
              <a:rPr lang="ru-RU" dirty="0"/>
              <a:t>1</a:t>
            </a:r>
            <a:r>
              <a:rPr lang="en-US" dirty="0"/>
              <a:t>700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Кол-во слотов памяти – 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Максимальная частота памяти (JEDEC/без разгона) </a:t>
            </a:r>
            <a:r>
              <a:rPr lang="en-US" b="0" i="0" dirty="0">
                <a:effectLst/>
              </a:rPr>
              <a:t>- </a:t>
            </a:r>
            <a:r>
              <a:rPr lang="ru-RU" b="0" i="0" dirty="0">
                <a:effectLst/>
              </a:rPr>
              <a:t>3200 МГц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Поддерживаемый тип памяти – </a:t>
            </a:r>
            <a:r>
              <a:rPr lang="en-US" dirty="0"/>
              <a:t>DDR4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A1FEBC5-5A60-D851-DCC7-1244F308F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7200" y="3429000"/>
            <a:ext cx="2588400" cy="326658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4BFD11E-6657-E163-8F16-04EBD6D03D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2324" y="3429000"/>
            <a:ext cx="2588400" cy="316724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0D79E8A-D5CA-C9F7-7450-0BD254175567}"/>
              </a:ext>
            </a:extLst>
          </p:cNvPr>
          <p:cNvSpPr txBox="1"/>
          <p:nvPr/>
        </p:nvSpPr>
        <p:spPr>
          <a:xfrm>
            <a:off x="10640798" y="4459016"/>
            <a:ext cx="151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15 999р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010F3F-A7D7-9D84-26B5-CDE1DF40C895}"/>
              </a:ext>
            </a:extLst>
          </p:cNvPr>
          <p:cNvSpPr txBox="1"/>
          <p:nvPr/>
        </p:nvSpPr>
        <p:spPr>
          <a:xfrm>
            <a:off x="150627" y="4621834"/>
            <a:ext cx="129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16 999р</a:t>
            </a:r>
          </a:p>
        </p:txBody>
      </p:sp>
    </p:spTree>
    <p:extLst>
      <p:ext uri="{BB962C8B-B14F-4D97-AF65-F5344CB8AC3E}">
        <p14:creationId xmlns:p14="http://schemas.microsoft.com/office/powerpoint/2010/main" val="413040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3CAA60-062D-12C9-3AA2-2D51F5A325D6}"/>
              </a:ext>
            </a:extLst>
          </p:cNvPr>
          <p:cNvSpPr txBox="1"/>
          <p:nvPr/>
        </p:nvSpPr>
        <p:spPr>
          <a:xfrm>
            <a:off x="5922335" y="244549"/>
            <a:ext cx="595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u="sng" dirty="0"/>
              <a:t>Корпус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01798-B326-CDFA-6AD9-92510F2C72C4}"/>
              </a:ext>
            </a:extLst>
          </p:cNvPr>
          <p:cNvSpPr txBox="1"/>
          <p:nvPr/>
        </p:nvSpPr>
        <p:spPr>
          <a:xfrm>
            <a:off x="852818" y="1165087"/>
            <a:ext cx="5243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0" i="0" dirty="0">
                <a:effectLst/>
              </a:rPr>
              <a:t>ZET Gaming Rare L2 BG </a:t>
            </a:r>
            <a:endParaRPr lang="ru-RU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C5E28-DC45-B99A-A03D-2C34AE80570D}"/>
              </a:ext>
            </a:extLst>
          </p:cNvPr>
          <p:cNvSpPr txBox="1"/>
          <p:nvPr/>
        </p:nvSpPr>
        <p:spPr>
          <a:xfrm>
            <a:off x="7442791" y="1165087"/>
            <a:ext cx="4220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0" i="0" dirty="0">
                <a:effectLst/>
              </a:rPr>
              <a:t>DEEPCOOL E-SHIELD</a:t>
            </a:r>
            <a:endParaRPr lang="ru-RU" sz="3200" dirty="0"/>
          </a:p>
        </p:txBody>
      </p:sp>
      <p:pic>
        <p:nvPicPr>
          <p:cNvPr id="11" name="Рисунок 10" descr="Маркеры-галочки">
            <a:extLst>
              <a:ext uri="{FF2B5EF4-FFF2-40B4-BE49-F238E27FC236}">
                <a16:creationId xmlns:a16="http://schemas.microsoft.com/office/drawing/2014/main" id="{92FB4E5A-761C-0F47-EF3F-C8127E85A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2056" y="952435"/>
            <a:ext cx="914400" cy="914400"/>
          </a:xfrm>
          <a:prstGeom prst="rect">
            <a:avLst/>
          </a:prstGeom>
        </p:spPr>
      </p:pic>
      <p:pic>
        <p:nvPicPr>
          <p:cNvPr id="13" name="Рисунок 12" descr="Закрыть">
            <a:extLst>
              <a:ext uri="{FF2B5EF4-FFF2-40B4-BE49-F238E27FC236}">
                <a16:creationId xmlns:a16="http://schemas.microsoft.com/office/drawing/2014/main" id="{2BEEE032-7A70-EC3F-A665-6B8C1AB7A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627" y="952435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FE62D8-6B47-AC40-A68C-972185654459}"/>
              </a:ext>
            </a:extLst>
          </p:cNvPr>
          <p:cNvSpPr txBox="1"/>
          <p:nvPr/>
        </p:nvSpPr>
        <p:spPr>
          <a:xfrm>
            <a:off x="287079" y="1977656"/>
            <a:ext cx="4431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мест для вентилятора х3 – 120мм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материал – сталь, закаленное стекло, пластик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361700-A99D-02AB-57DC-6B02E0CEA30A}"/>
              </a:ext>
            </a:extLst>
          </p:cNvPr>
          <p:cNvSpPr txBox="1"/>
          <p:nvPr/>
        </p:nvSpPr>
        <p:spPr>
          <a:xfrm>
            <a:off x="6702056" y="1977656"/>
            <a:ext cx="3887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мест для вентилятора х</a:t>
            </a:r>
            <a:r>
              <a:rPr lang="en-US" b="0" i="0" dirty="0">
                <a:effectLst/>
              </a:rPr>
              <a:t>5</a:t>
            </a:r>
            <a:r>
              <a:rPr lang="ru-RU" b="0" i="0" dirty="0">
                <a:effectLst/>
              </a:rPr>
              <a:t> – 120мм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материал – сталь, закаленное стекло, пластик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1D9C620-4490-E08E-B2DD-F636BEA930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1176" y="3565805"/>
            <a:ext cx="2876550" cy="2981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416700-81DE-6CBF-20F0-020998C04A32}"/>
              </a:ext>
            </a:extLst>
          </p:cNvPr>
          <p:cNvSpPr txBox="1"/>
          <p:nvPr/>
        </p:nvSpPr>
        <p:spPr>
          <a:xfrm>
            <a:off x="3817088" y="4614530"/>
            <a:ext cx="98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ru-RU" dirty="0"/>
              <a:t> </a:t>
            </a:r>
            <a:r>
              <a:rPr lang="en-US" dirty="0"/>
              <a:t>8</a:t>
            </a:r>
            <a:r>
              <a:rPr lang="ru-RU" dirty="0"/>
              <a:t>99р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BC260-57EA-5139-ED86-B6703021B5A8}"/>
              </a:ext>
            </a:extLst>
          </p:cNvPr>
          <p:cNvSpPr txBox="1"/>
          <p:nvPr/>
        </p:nvSpPr>
        <p:spPr>
          <a:xfrm>
            <a:off x="10738884" y="4508205"/>
            <a:ext cx="12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3 999р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876193-784D-C7F1-3712-847CC9633D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818" y="3263755"/>
            <a:ext cx="2461357" cy="32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3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3CAA60-062D-12C9-3AA2-2D51F5A325D6}"/>
              </a:ext>
            </a:extLst>
          </p:cNvPr>
          <p:cNvSpPr txBox="1"/>
          <p:nvPr/>
        </p:nvSpPr>
        <p:spPr>
          <a:xfrm>
            <a:off x="5922335" y="244549"/>
            <a:ext cx="595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u="sng" dirty="0"/>
              <a:t>Видеокарта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01798-B326-CDFA-6AD9-92510F2C72C4}"/>
              </a:ext>
            </a:extLst>
          </p:cNvPr>
          <p:cNvSpPr txBox="1"/>
          <p:nvPr/>
        </p:nvSpPr>
        <p:spPr>
          <a:xfrm>
            <a:off x="7081630" y="842859"/>
            <a:ext cx="55648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0" i="0" dirty="0">
                <a:effectLst/>
              </a:rPr>
              <a:t>Palit GeForce RTX 3070 Ti GameRock OC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C5E28-DC45-B99A-A03D-2C34AE80570D}"/>
              </a:ext>
            </a:extLst>
          </p:cNvPr>
          <p:cNvSpPr txBox="1"/>
          <p:nvPr/>
        </p:nvSpPr>
        <p:spPr>
          <a:xfrm>
            <a:off x="1046395" y="900438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0" i="0" dirty="0">
                <a:effectLst/>
              </a:rPr>
              <a:t>MSI GeForce RTX 3070 Ti GAMING X TRIO</a:t>
            </a:r>
            <a:endParaRPr lang="ru-RU" sz="3200" dirty="0"/>
          </a:p>
        </p:txBody>
      </p:sp>
      <p:pic>
        <p:nvPicPr>
          <p:cNvPr id="11" name="Рисунок 10" descr="Маркеры-галочки">
            <a:extLst>
              <a:ext uri="{FF2B5EF4-FFF2-40B4-BE49-F238E27FC236}">
                <a16:creationId xmlns:a16="http://schemas.microsoft.com/office/drawing/2014/main" id="{92FB4E5A-761C-0F47-EF3F-C8127E85A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6345" y="952435"/>
            <a:ext cx="914400" cy="914400"/>
          </a:xfrm>
          <a:prstGeom prst="rect">
            <a:avLst/>
          </a:prstGeom>
        </p:spPr>
      </p:pic>
      <p:pic>
        <p:nvPicPr>
          <p:cNvPr id="13" name="Рисунок 12" descr="Закрыть">
            <a:extLst>
              <a:ext uri="{FF2B5EF4-FFF2-40B4-BE49-F238E27FC236}">
                <a16:creationId xmlns:a16="http://schemas.microsoft.com/office/drawing/2014/main" id="{2BEEE032-7A70-EC3F-A665-6B8C1AB7A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627" y="952435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361700-A99D-02AB-57DC-6B02E0CEA30A}"/>
              </a:ext>
            </a:extLst>
          </p:cNvPr>
          <p:cNvSpPr txBox="1"/>
          <p:nvPr/>
        </p:nvSpPr>
        <p:spPr>
          <a:xfrm>
            <a:off x="7081630" y="1977656"/>
            <a:ext cx="3887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Объем видеопамяти – 8 </a:t>
            </a:r>
            <a:r>
              <a:rPr lang="ru-RU" dirty="0" err="1"/>
              <a:t>гб</a:t>
            </a:r>
            <a:endParaRPr lang="ru-RU" dirty="0"/>
          </a:p>
          <a:p>
            <a:r>
              <a:rPr lang="ru-RU" dirty="0"/>
              <a:t>Тип памяти – </a:t>
            </a:r>
            <a:r>
              <a:rPr lang="en-US" dirty="0"/>
              <a:t>GDDR6X</a:t>
            </a:r>
          </a:p>
          <a:p>
            <a:r>
              <a:rPr lang="ru-RU" dirty="0"/>
              <a:t>Разрядность шины памяти – 256 бит</a:t>
            </a:r>
          </a:p>
          <a:p>
            <a:r>
              <a:rPr lang="ru-RU" dirty="0"/>
              <a:t>Пропускная способность – 608 Гбайт/сек</a:t>
            </a:r>
          </a:p>
          <a:p>
            <a:r>
              <a:rPr lang="ru-RU" dirty="0"/>
              <a:t>Эффективная частота памяти – 19000МГЦ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F837D3-1B0B-0FF4-E189-873D189500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5636" y="4540478"/>
            <a:ext cx="3949866" cy="1847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B3E389-6072-F8A6-0595-8286CA83D3B8}"/>
              </a:ext>
            </a:extLst>
          </p:cNvPr>
          <p:cNvSpPr txBox="1"/>
          <p:nvPr/>
        </p:nvSpPr>
        <p:spPr>
          <a:xfrm>
            <a:off x="447040" y="1977656"/>
            <a:ext cx="3887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Объем видеопамяти – 8 </a:t>
            </a:r>
            <a:r>
              <a:rPr lang="ru-RU" dirty="0" err="1"/>
              <a:t>гб</a:t>
            </a:r>
            <a:endParaRPr lang="ru-RU" dirty="0"/>
          </a:p>
          <a:p>
            <a:r>
              <a:rPr lang="ru-RU" dirty="0"/>
              <a:t>Тип памяти – </a:t>
            </a:r>
            <a:r>
              <a:rPr lang="en-US" dirty="0"/>
              <a:t>GDDR6X</a:t>
            </a:r>
          </a:p>
          <a:p>
            <a:r>
              <a:rPr lang="ru-RU" dirty="0"/>
              <a:t>Разрядность шины памяти – 256 бит</a:t>
            </a:r>
          </a:p>
          <a:p>
            <a:r>
              <a:rPr lang="ru-RU" dirty="0"/>
              <a:t>Пропускная способность – 608 Гбайт/сек</a:t>
            </a:r>
          </a:p>
          <a:p>
            <a:r>
              <a:rPr lang="ru-RU" dirty="0"/>
              <a:t>Эффективная частота памяти – 19000МГЦ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74CF1BB-EF0A-7E4A-CAF1-FFFD25868E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994" y="4379012"/>
            <a:ext cx="3949866" cy="1968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DAFB79-E172-AE49-CD7D-C9C0DDFA8A20}"/>
              </a:ext>
            </a:extLst>
          </p:cNvPr>
          <p:cNvSpPr txBox="1"/>
          <p:nvPr/>
        </p:nvSpPr>
        <p:spPr>
          <a:xfrm>
            <a:off x="10679138" y="5094905"/>
            <a:ext cx="12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57  999р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073A00-8BE9-786C-11C3-6D87E9A1AA1D}"/>
              </a:ext>
            </a:extLst>
          </p:cNvPr>
          <p:cNvSpPr txBox="1"/>
          <p:nvPr/>
        </p:nvSpPr>
        <p:spPr>
          <a:xfrm>
            <a:off x="4685063" y="5094905"/>
            <a:ext cx="132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59 999р</a:t>
            </a:r>
          </a:p>
        </p:txBody>
      </p:sp>
    </p:spTree>
    <p:extLst>
      <p:ext uri="{BB962C8B-B14F-4D97-AF65-F5344CB8AC3E}">
        <p14:creationId xmlns:p14="http://schemas.microsoft.com/office/powerpoint/2010/main" val="340251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3CAA60-062D-12C9-3AA2-2D51F5A325D6}"/>
              </a:ext>
            </a:extLst>
          </p:cNvPr>
          <p:cNvSpPr txBox="1"/>
          <p:nvPr/>
        </p:nvSpPr>
        <p:spPr>
          <a:xfrm>
            <a:off x="5922335" y="244549"/>
            <a:ext cx="595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u="sng" dirty="0"/>
              <a:t>Система охлаждения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01798-B326-CDFA-6AD9-92510F2C72C4}"/>
              </a:ext>
            </a:extLst>
          </p:cNvPr>
          <p:cNvSpPr txBox="1"/>
          <p:nvPr/>
        </p:nvSpPr>
        <p:spPr>
          <a:xfrm>
            <a:off x="6761478" y="869688"/>
            <a:ext cx="53543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</a:rPr>
              <a:t>ID-Cooling ICEFLOW 240 ARGB SNOW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C5E28-DC45-B99A-A03D-2C34AE80570D}"/>
              </a:ext>
            </a:extLst>
          </p:cNvPr>
          <p:cNvSpPr txBox="1"/>
          <p:nvPr/>
        </p:nvSpPr>
        <p:spPr>
          <a:xfrm>
            <a:off x="1007317" y="886008"/>
            <a:ext cx="49727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0" i="0" dirty="0">
                <a:effectLst/>
              </a:rPr>
              <a:t>DEEPCOOL GAMMAXX L240T BLUE</a:t>
            </a:r>
            <a:endParaRPr lang="ru-RU" sz="3200" dirty="0"/>
          </a:p>
        </p:txBody>
      </p:sp>
      <p:pic>
        <p:nvPicPr>
          <p:cNvPr id="11" name="Рисунок 10" descr="Маркеры-галочки">
            <a:extLst>
              <a:ext uri="{FF2B5EF4-FFF2-40B4-BE49-F238E27FC236}">
                <a16:creationId xmlns:a16="http://schemas.microsoft.com/office/drawing/2014/main" id="{92FB4E5A-761C-0F47-EF3F-C8127E85A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5316" y="933594"/>
            <a:ext cx="914400" cy="914400"/>
          </a:xfrm>
          <a:prstGeom prst="rect">
            <a:avLst/>
          </a:prstGeom>
        </p:spPr>
      </p:pic>
      <p:pic>
        <p:nvPicPr>
          <p:cNvPr id="13" name="Рисунок 12" descr="Закрыть">
            <a:extLst>
              <a:ext uri="{FF2B5EF4-FFF2-40B4-BE49-F238E27FC236}">
                <a16:creationId xmlns:a16="http://schemas.microsoft.com/office/drawing/2014/main" id="{2BEEE032-7A70-EC3F-A665-6B8C1AB7A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627" y="952435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FE62D8-6B47-AC40-A68C-972185654459}"/>
              </a:ext>
            </a:extLst>
          </p:cNvPr>
          <p:cNvSpPr txBox="1"/>
          <p:nvPr/>
        </p:nvSpPr>
        <p:spPr>
          <a:xfrm>
            <a:off x="6161569" y="1859292"/>
            <a:ext cx="5954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Минимальная скорость вращения – </a:t>
            </a:r>
            <a:r>
              <a:rPr lang="en-US" dirty="0"/>
              <a:t>9</a:t>
            </a:r>
            <a:r>
              <a:rPr lang="ru-RU" dirty="0"/>
              <a:t>00 об/мин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Максимальная скорость вращения – </a:t>
            </a:r>
            <a:r>
              <a:rPr lang="en-US" dirty="0"/>
              <a:t>20</a:t>
            </a:r>
            <a:r>
              <a:rPr lang="ru-RU" dirty="0"/>
              <a:t>00 об/мин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Разъем подключения вентиляторов – 4 </a:t>
            </a:r>
            <a:r>
              <a:rPr lang="en-US" dirty="0"/>
              <a:t>pin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Воздушный поток – </a:t>
            </a:r>
            <a:r>
              <a:rPr lang="en-US" dirty="0"/>
              <a:t>56</a:t>
            </a:r>
            <a:r>
              <a:rPr lang="ru-RU" dirty="0"/>
              <a:t>.</a:t>
            </a:r>
            <a:r>
              <a:rPr lang="en-US" dirty="0"/>
              <a:t>5</a:t>
            </a:r>
            <a:r>
              <a:rPr lang="ru-RU" dirty="0"/>
              <a:t> </a:t>
            </a:r>
            <a:r>
              <a:rPr lang="en-US" dirty="0"/>
              <a:t>CFM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0" dirty="0">
                <a:effectLst/>
              </a:rPr>
              <a:t>Рассеиваемая мощность </a:t>
            </a:r>
            <a:r>
              <a:rPr lang="en-US" i="0" dirty="0">
                <a:effectLst/>
              </a:rPr>
              <a:t>TDP – 2</a:t>
            </a:r>
            <a:r>
              <a:rPr lang="ru-RU" i="0" dirty="0">
                <a:effectLst/>
              </a:rPr>
              <a:t>5</a:t>
            </a:r>
            <a:r>
              <a:rPr lang="en-US" i="0" dirty="0">
                <a:effectLst/>
              </a:rPr>
              <a:t>0 </a:t>
            </a:r>
            <a:r>
              <a:rPr lang="ru-RU" i="0" dirty="0">
                <a:effectLst/>
              </a:rPr>
              <a:t>Вт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B3184-F730-308D-DAB5-8B61E7DF8816}"/>
              </a:ext>
            </a:extLst>
          </p:cNvPr>
          <p:cNvSpPr txBox="1"/>
          <p:nvPr/>
        </p:nvSpPr>
        <p:spPr>
          <a:xfrm>
            <a:off x="302911" y="2136291"/>
            <a:ext cx="55724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Минимальная скорость вращения – 500 об/мин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Максимальная скорость вращения – 1800 об/мин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Разъем подключения вентиляторов – 4 </a:t>
            </a:r>
            <a:r>
              <a:rPr lang="en-US" dirty="0"/>
              <a:t>pin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Воздушный поток – 69.34 </a:t>
            </a:r>
            <a:r>
              <a:rPr lang="en-US" dirty="0"/>
              <a:t>CFM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0" dirty="0">
                <a:effectLst/>
              </a:rPr>
              <a:t>Рассеиваемая мощность </a:t>
            </a:r>
            <a:r>
              <a:rPr lang="en-US" i="0" dirty="0">
                <a:effectLst/>
              </a:rPr>
              <a:t>TDP – 200 </a:t>
            </a:r>
            <a:r>
              <a:rPr lang="ru-RU" i="0" dirty="0">
                <a:effectLst/>
              </a:rPr>
              <a:t>Вт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90FC28-FE7E-170D-ED01-89EF6AFD45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199" y="4138694"/>
            <a:ext cx="3679765" cy="222196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B224526-E7A6-CDB3-E476-109A8E30A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9568" y="3965638"/>
            <a:ext cx="3679765" cy="22618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975A6C-26FB-590C-5B0E-D1BD7B1C5E67}"/>
              </a:ext>
            </a:extLst>
          </p:cNvPr>
          <p:cNvSpPr txBox="1"/>
          <p:nvPr/>
        </p:nvSpPr>
        <p:spPr>
          <a:xfrm>
            <a:off x="4833764" y="4880346"/>
            <a:ext cx="108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4 999р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5440F-743A-188E-19B7-5F416B41806A}"/>
              </a:ext>
            </a:extLst>
          </p:cNvPr>
          <p:cNvSpPr txBox="1"/>
          <p:nvPr/>
        </p:nvSpPr>
        <p:spPr>
          <a:xfrm>
            <a:off x="10952679" y="4880346"/>
            <a:ext cx="123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4 999р</a:t>
            </a:r>
          </a:p>
        </p:txBody>
      </p:sp>
    </p:spTree>
    <p:extLst>
      <p:ext uri="{BB962C8B-B14F-4D97-AF65-F5344CB8AC3E}">
        <p14:creationId xmlns:p14="http://schemas.microsoft.com/office/powerpoint/2010/main" val="390714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3CAA60-062D-12C9-3AA2-2D51F5A325D6}"/>
              </a:ext>
            </a:extLst>
          </p:cNvPr>
          <p:cNvSpPr txBox="1"/>
          <p:nvPr/>
        </p:nvSpPr>
        <p:spPr>
          <a:xfrm>
            <a:off x="5922335" y="244549"/>
            <a:ext cx="595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u="sng" dirty="0"/>
              <a:t>Оперативная память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01798-B326-CDFA-6AD9-92510F2C72C4}"/>
              </a:ext>
            </a:extLst>
          </p:cNvPr>
          <p:cNvSpPr txBox="1"/>
          <p:nvPr/>
        </p:nvSpPr>
        <p:spPr>
          <a:xfrm>
            <a:off x="6952427" y="1113867"/>
            <a:ext cx="5341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Kingston FURY Renegade 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C5E28-DC45-B99A-A03D-2C34AE80570D}"/>
              </a:ext>
            </a:extLst>
          </p:cNvPr>
          <p:cNvSpPr txBox="1"/>
          <p:nvPr/>
        </p:nvSpPr>
        <p:spPr>
          <a:xfrm>
            <a:off x="1007317" y="871195"/>
            <a:ext cx="49727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0" i="0" dirty="0">
                <a:effectLst/>
              </a:rPr>
              <a:t>ADATA XPG SPECTRIX D50 RGB</a:t>
            </a:r>
            <a:endParaRPr lang="ru-RU" sz="3200" dirty="0"/>
          </a:p>
        </p:txBody>
      </p:sp>
      <p:pic>
        <p:nvPicPr>
          <p:cNvPr id="11" name="Рисунок 10" descr="Маркеры-галочки">
            <a:extLst>
              <a:ext uri="{FF2B5EF4-FFF2-40B4-BE49-F238E27FC236}">
                <a16:creationId xmlns:a16="http://schemas.microsoft.com/office/drawing/2014/main" id="{92FB4E5A-761C-0F47-EF3F-C8127E85A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8027" y="952435"/>
            <a:ext cx="914400" cy="914400"/>
          </a:xfrm>
          <a:prstGeom prst="rect">
            <a:avLst/>
          </a:prstGeom>
        </p:spPr>
      </p:pic>
      <p:pic>
        <p:nvPicPr>
          <p:cNvPr id="13" name="Рисунок 12" descr="Закрыть">
            <a:extLst>
              <a:ext uri="{FF2B5EF4-FFF2-40B4-BE49-F238E27FC236}">
                <a16:creationId xmlns:a16="http://schemas.microsoft.com/office/drawing/2014/main" id="{2BEEE032-7A70-EC3F-A665-6B8C1AB7A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627" y="952435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FE62D8-6B47-AC40-A68C-972185654459}"/>
              </a:ext>
            </a:extLst>
          </p:cNvPr>
          <p:cNvSpPr txBox="1"/>
          <p:nvPr/>
        </p:nvSpPr>
        <p:spPr>
          <a:xfrm>
            <a:off x="287078" y="1977656"/>
            <a:ext cx="4284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Тип памяти – </a:t>
            </a:r>
            <a:r>
              <a:rPr lang="en-US" dirty="0"/>
              <a:t>DDR4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Сумма объема памяти – 32 </a:t>
            </a:r>
            <a:r>
              <a:rPr lang="ru-RU" dirty="0" err="1"/>
              <a:t>гб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Тактовая частота – 3600 МГц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Тайминг- 18-22-22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361700-A99D-02AB-57DC-6B02E0CEA30A}"/>
              </a:ext>
            </a:extLst>
          </p:cNvPr>
          <p:cNvSpPr txBox="1"/>
          <p:nvPr/>
        </p:nvSpPr>
        <p:spPr>
          <a:xfrm>
            <a:off x="6432698" y="1977656"/>
            <a:ext cx="4157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Тип памяти – </a:t>
            </a:r>
            <a:r>
              <a:rPr lang="en-US" dirty="0"/>
              <a:t>DDR4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Сумма объема памяти – 32 </a:t>
            </a:r>
            <a:r>
              <a:rPr lang="ru-RU" dirty="0" err="1"/>
              <a:t>гб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Тактовая частота – 3600 МГц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Тайминг – 16-20-20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2E83EB-466C-4E7D-E013-9FC40D592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1705" y="3382443"/>
            <a:ext cx="2305050" cy="29051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48105A-6971-F691-727F-3CA2957ABA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321" y="3771124"/>
            <a:ext cx="4417182" cy="1758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6CC0AF-CD2E-A53F-285F-BBC36C312237}"/>
              </a:ext>
            </a:extLst>
          </p:cNvPr>
          <p:cNvSpPr txBox="1"/>
          <p:nvPr/>
        </p:nvSpPr>
        <p:spPr>
          <a:xfrm>
            <a:off x="10138998" y="4552125"/>
            <a:ext cx="144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10 299р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708939-29EE-3879-5493-452EF2791B61}"/>
              </a:ext>
            </a:extLst>
          </p:cNvPr>
          <p:cNvSpPr txBox="1"/>
          <p:nvPr/>
        </p:nvSpPr>
        <p:spPr>
          <a:xfrm>
            <a:off x="5095330" y="4465674"/>
            <a:ext cx="165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9 999р</a:t>
            </a:r>
          </a:p>
        </p:txBody>
      </p:sp>
    </p:spTree>
    <p:extLst>
      <p:ext uri="{BB962C8B-B14F-4D97-AF65-F5344CB8AC3E}">
        <p14:creationId xmlns:p14="http://schemas.microsoft.com/office/powerpoint/2010/main" val="195618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3CAA60-062D-12C9-3AA2-2D51F5A325D6}"/>
              </a:ext>
            </a:extLst>
          </p:cNvPr>
          <p:cNvSpPr txBox="1"/>
          <p:nvPr/>
        </p:nvSpPr>
        <p:spPr>
          <a:xfrm>
            <a:off x="4540102" y="244549"/>
            <a:ext cx="7336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u="sng" dirty="0"/>
              <a:t>Твердотельный накопитель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01798-B326-CDFA-6AD9-92510F2C72C4}"/>
              </a:ext>
            </a:extLst>
          </p:cNvPr>
          <p:cNvSpPr txBox="1"/>
          <p:nvPr/>
        </p:nvSpPr>
        <p:spPr>
          <a:xfrm>
            <a:off x="7663712" y="871026"/>
            <a:ext cx="5117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SATA 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накопитель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Samsung  870 EVO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C5E28-DC45-B99A-A03D-2C34AE80570D}"/>
              </a:ext>
            </a:extLst>
          </p:cNvPr>
          <p:cNvSpPr txBox="1"/>
          <p:nvPr/>
        </p:nvSpPr>
        <p:spPr>
          <a:xfrm>
            <a:off x="977722" y="845028"/>
            <a:ext cx="44985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SATA </a:t>
            </a:r>
            <a:r>
              <a:rPr lang="ru-RU" sz="3200" dirty="0"/>
              <a:t>накопитель </a:t>
            </a:r>
            <a:r>
              <a:rPr lang="en-US" sz="3200" dirty="0"/>
              <a:t>ADATA SU800</a:t>
            </a:r>
            <a:endParaRPr lang="ru-RU" sz="3200" dirty="0"/>
          </a:p>
        </p:txBody>
      </p:sp>
      <p:pic>
        <p:nvPicPr>
          <p:cNvPr id="11" name="Рисунок 10" descr="Маркеры-галочки">
            <a:extLst>
              <a:ext uri="{FF2B5EF4-FFF2-40B4-BE49-F238E27FC236}">
                <a16:creationId xmlns:a16="http://schemas.microsoft.com/office/drawing/2014/main" id="{92FB4E5A-761C-0F47-EF3F-C8127E85A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2056" y="952435"/>
            <a:ext cx="914400" cy="914400"/>
          </a:xfrm>
          <a:prstGeom prst="rect">
            <a:avLst/>
          </a:prstGeom>
        </p:spPr>
      </p:pic>
      <p:pic>
        <p:nvPicPr>
          <p:cNvPr id="13" name="Рисунок 12" descr="Закрыть">
            <a:extLst>
              <a:ext uri="{FF2B5EF4-FFF2-40B4-BE49-F238E27FC236}">
                <a16:creationId xmlns:a16="http://schemas.microsoft.com/office/drawing/2014/main" id="{2BEEE032-7A70-EC3F-A665-6B8C1AB7A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627" y="952435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FE62D8-6B47-AC40-A68C-972185654459}"/>
              </a:ext>
            </a:extLst>
          </p:cNvPr>
          <p:cNvSpPr txBox="1"/>
          <p:nvPr/>
        </p:nvSpPr>
        <p:spPr>
          <a:xfrm>
            <a:off x="408998" y="2029653"/>
            <a:ext cx="4650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Объем накопителя 5</a:t>
            </a:r>
            <a:r>
              <a:rPr lang="en-US" dirty="0"/>
              <a:t>12</a:t>
            </a:r>
            <a:r>
              <a:rPr lang="ru-RU" dirty="0"/>
              <a:t> Гб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Кол-во бит на ячейку – 3 бит </a:t>
            </a:r>
            <a:r>
              <a:rPr lang="en-US" dirty="0"/>
              <a:t>TLC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чтения-560 Мбайт/сек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записи – 5</a:t>
            </a:r>
            <a:r>
              <a:rPr lang="en-US" dirty="0"/>
              <a:t>2</a:t>
            </a:r>
            <a:r>
              <a:rPr lang="ru-RU" dirty="0"/>
              <a:t>0 Мбайт/сек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361700-A99D-02AB-57DC-6B02E0CEA30A}"/>
              </a:ext>
            </a:extLst>
          </p:cNvPr>
          <p:cNvSpPr txBox="1"/>
          <p:nvPr/>
        </p:nvSpPr>
        <p:spPr>
          <a:xfrm>
            <a:off x="6702056" y="1978126"/>
            <a:ext cx="4917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Объем накопителя 500 Гб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Кол-во бит на ячейку – 3 бит</a:t>
            </a:r>
            <a:r>
              <a:rPr lang="en-US" dirty="0"/>
              <a:t> MLC(TLC) </a:t>
            </a:r>
            <a:r>
              <a:rPr lang="ru-RU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чтения-560 Мбайт/сек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записи – 530 Мбайт/сек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8F42F8-0F97-CB76-D7D9-7F8C842507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027" y="3971290"/>
            <a:ext cx="3114675" cy="22479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471DBE0-EE24-7AED-BB16-5A3E764F66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9033" y="3971290"/>
            <a:ext cx="3143250" cy="2171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28D02C-5969-0DF7-5F32-B8FE6A2EB5AF}"/>
              </a:ext>
            </a:extLst>
          </p:cNvPr>
          <p:cNvSpPr txBox="1"/>
          <p:nvPr/>
        </p:nvSpPr>
        <p:spPr>
          <a:xfrm>
            <a:off x="11082316" y="4910574"/>
            <a:ext cx="107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4 799р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87340-4444-7C49-6441-4FFBFF2FA1F5}"/>
              </a:ext>
            </a:extLst>
          </p:cNvPr>
          <p:cNvSpPr txBox="1"/>
          <p:nvPr/>
        </p:nvSpPr>
        <p:spPr>
          <a:xfrm>
            <a:off x="4274288" y="4827181"/>
            <a:ext cx="110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3 699р</a:t>
            </a:r>
          </a:p>
        </p:txBody>
      </p:sp>
    </p:spTree>
    <p:extLst>
      <p:ext uri="{BB962C8B-B14F-4D97-AF65-F5344CB8AC3E}">
        <p14:creationId xmlns:p14="http://schemas.microsoft.com/office/powerpoint/2010/main" val="314379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3CAA60-062D-12C9-3AA2-2D51F5A325D6}"/>
              </a:ext>
            </a:extLst>
          </p:cNvPr>
          <p:cNvSpPr txBox="1"/>
          <p:nvPr/>
        </p:nvSpPr>
        <p:spPr>
          <a:xfrm>
            <a:off x="5922335" y="244549"/>
            <a:ext cx="595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u="sng" dirty="0"/>
              <a:t>Жесткий диск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01798-B326-CDFA-6AD9-92510F2C72C4}"/>
              </a:ext>
            </a:extLst>
          </p:cNvPr>
          <p:cNvSpPr txBox="1"/>
          <p:nvPr/>
        </p:nvSpPr>
        <p:spPr>
          <a:xfrm>
            <a:off x="1000347" y="657286"/>
            <a:ext cx="52843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br>
              <a:rPr lang="ru-RU" sz="3200" dirty="0"/>
            </a:br>
            <a:r>
              <a:rPr lang="ru-RU" sz="3200" i="0" dirty="0">
                <a:effectLst/>
              </a:rPr>
              <a:t>WD Blue</a:t>
            </a:r>
            <a:endParaRPr lang="en-US" sz="3200" i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C5E28-DC45-B99A-A03D-2C34AE80570D}"/>
              </a:ext>
            </a:extLst>
          </p:cNvPr>
          <p:cNvSpPr txBox="1"/>
          <p:nvPr/>
        </p:nvSpPr>
        <p:spPr>
          <a:xfrm>
            <a:off x="7050272" y="952435"/>
            <a:ext cx="5135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3200" i="0" dirty="0">
                <a:effectLst/>
              </a:rPr>
              <a:t>Seagate BarraCuda</a:t>
            </a:r>
          </a:p>
        </p:txBody>
      </p:sp>
      <p:pic>
        <p:nvPicPr>
          <p:cNvPr id="11" name="Рисунок 10" descr="Маркеры-галочки">
            <a:extLst>
              <a:ext uri="{FF2B5EF4-FFF2-40B4-BE49-F238E27FC236}">
                <a16:creationId xmlns:a16="http://schemas.microsoft.com/office/drawing/2014/main" id="{92FB4E5A-761C-0F47-EF3F-C8127E85A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5872" y="952435"/>
            <a:ext cx="914400" cy="914400"/>
          </a:xfrm>
          <a:prstGeom prst="rect">
            <a:avLst/>
          </a:prstGeom>
        </p:spPr>
      </p:pic>
      <p:pic>
        <p:nvPicPr>
          <p:cNvPr id="13" name="Рисунок 12" descr="Закрыть">
            <a:extLst>
              <a:ext uri="{FF2B5EF4-FFF2-40B4-BE49-F238E27FC236}">
                <a16:creationId xmlns:a16="http://schemas.microsoft.com/office/drawing/2014/main" id="{2BEEE032-7A70-EC3F-A665-6B8C1AB7A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627" y="952435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FE62D8-6B47-AC40-A68C-972185654459}"/>
              </a:ext>
            </a:extLst>
          </p:cNvPr>
          <p:cNvSpPr txBox="1"/>
          <p:nvPr/>
        </p:nvSpPr>
        <p:spPr>
          <a:xfrm>
            <a:off x="266341" y="1746118"/>
            <a:ext cx="468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вращения-7200об/мин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передачи-150мб/сек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Объем </a:t>
            </a:r>
            <a:r>
              <a:rPr lang="en-US" b="0" i="0" dirty="0">
                <a:effectLst/>
              </a:rPr>
              <a:t>HDD – </a:t>
            </a:r>
            <a:r>
              <a:rPr lang="en-US" dirty="0"/>
              <a:t>1 </a:t>
            </a:r>
            <a:r>
              <a:rPr lang="ru-RU" dirty="0"/>
              <a:t>ТБ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Объем кэш-памяти – 64 </a:t>
            </a:r>
            <a:r>
              <a:rPr lang="ru-RU" dirty="0"/>
              <a:t>МБ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361700-A99D-02AB-57DC-6B02E0CEA30A}"/>
              </a:ext>
            </a:extLst>
          </p:cNvPr>
          <p:cNvSpPr txBox="1"/>
          <p:nvPr/>
        </p:nvSpPr>
        <p:spPr>
          <a:xfrm>
            <a:off x="6665728" y="1607618"/>
            <a:ext cx="4525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вращения-7200об/мин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Скорость передачи-210мб</a:t>
            </a:r>
            <a:r>
              <a:rPr lang="ru-RU" dirty="0"/>
              <a:t>/сек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Объем </a:t>
            </a:r>
            <a:r>
              <a:rPr lang="en-US" b="0" i="0" dirty="0">
                <a:effectLst/>
              </a:rPr>
              <a:t>HDD – </a:t>
            </a:r>
            <a:r>
              <a:rPr lang="en-US" dirty="0"/>
              <a:t>1 </a:t>
            </a:r>
            <a:r>
              <a:rPr lang="ru-RU" dirty="0"/>
              <a:t>ТБ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Объем кэш-памяти – 64 </a:t>
            </a:r>
            <a:r>
              <a:rPr lang="ru-RU" dirty="0"/>
              <a:t>МБ</a:t>
            </a:r>
            <a:endParaRPr lang="ru-RU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0" i="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11D27-54EC-B8DE-F03C-CF2911748A04}"/>
              </a:ext>
            </a:extLst>
          </p:cNvPr>
          <p:cNvSpPr txBox="1"/>
          <p:nvPr/>
        </p:nvSpPr>
        <p:spPr>
          <a:xfrm>
            <a:off x="4146698" y="4880344"/>
            <a:ext cx="136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3 499р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ADCC27-3D66-03F2-55BE-6377AC554893}"/>
              </a:ext>
            </a:extLst>
          </p:cNvPr>
          <p:cNvSpPr txBox="1"/>
          <p:nvPr/>
        </p:nvSpPr>
        <p:spPr>
          <a:xfrm>
            <a:off x="10175358" y="4763386"/>
            <a:ext cx="148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3 599р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A8A998-7FA6-0322-D233-B6361C178A6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151" t="35639" r="55511" b="15384"/>
          <a:stretch/>
        </p:blipFill>
        <p:spPr>
          <a:xfrm>
            <a:off x="7584033" y="3507135"/>
            <a:ext cx="2180394" cy="310631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F7E9377-B716-3E59-9479-4AA7EEE838D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680" t="34108" r="54826" b="13888"/>
          <a:stretch/>
        </p:blipFill>
        <p:spPr>
          <a:xfrm>
            <a:off x="1211045" y="3094398"/>
            <a:ext cx="2176311" cy="310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63010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335</TotalTime>
  <Words>787</Words>
  <Application>Microsoft Office PowerPoint</Application>
  <PresentationFormat>Широкоэкранный</PresentationFormat>
  <Paragraphs>148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След самолета</vt:lpstr>
      <vt:lpstr>Сборка пк для разработки VR игр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мелиса максименкова</cp:lastModifiedBy>
  <cp:revision>5</cp:revision>
  <dcterms:created xsi:type="dcterms:W3CDTF">2022-12-20T17:36:56Z</dcterms:created>
  <dcterms:modified xsi:type="dcterms:W3CDTF">2022-12-21T09:19:47Z</dcterms:modified>
</cp:coreProperties>
</file>