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93" r:id="rId13"/>
    <p:sldId id="267" r:id="rId14"/>
    <p:sldId id="291" r:id="rId15"/>
    <p:sldId id="292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67"/>
    <a:srgbClr val="A0E2BE"/>
    <a:srgbClr val="FAC968"/>
    <a:srgbClr val="6B9F25"/>
    <a:srgbClr val="404040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12" y="102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05088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Model was fit with lagged debt to predict savings (</a:t>
            </a:r>
            <a:r>
              <a:rPr lang="en-US" sz="2200" i="1" dirty="0"/>
              <a:t>h</a:t>
            </a:r>
            <a:r>
              <a:rPr lang="en-US" sz="2200" dirty="0"/>
              <a:t>=-1)</a:t>
            </a:r>
          </a:p>
          <a:p>
            <a:r>
              <a:rPr lang="en-US" sz="2200" dirty="0"/>
              <a:t>Recommended model was ARIMA(2,1,1) with drift</a:t>
            </a:r>
          </a:p>
          <a:p>
            <a:pPr lvl="1"/>
            <a:r>
              <a:rPr lang="en-US" sz="1800" dirty="0"/>
              <a:t>Includes the needed differencing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1169429"/>
            <a:ext cx="4726605" cy="433195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ARIMA(2,1,1)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ar1     ar2      ma1    drift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0.3977  0.2882  -0.9324  -0.0327  -1.0207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0.0971  0.0904   0.0507   0.0139   0.2683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0.5494:  log likelihood=-165.7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AIC=343.39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=343.98   BIC=361.46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0.397680   0.097130   4.0943 4.235e-05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ar2    0.288219   0.090370   3.1893 0.0014261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ma1   -0.932420   0.050732 -18.3792 &lt; 2.2e-16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-0.032696   0.013879  -2.3557 0.0184876 *  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-1.020721   0.268268  -3.8049 0.0001419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ARIMA(2,1,1)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5.434, df = 3, p-value = 0.1426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5.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611594"/>
            <a:ext cx="11487115" cy="105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Histogram shows reasonable normality for bulk of data with slight deviation from normality at tails</a:t>
            </a:r>
          </a:p>
          <a:p>
            <a:pPr>
              <a:lnSpc>
                <a:spcPct val="75000"/>
              </a:lnSpc>
            </a:pPr>
            <a:r>
              <a:rPr lang="en-US" sz="2000" dirty="0"/>
              <a:t>ACF looks like white noise and </a:t>
            </a:r>
            <a:r>
              <a:rPr lang="en-US" sz="2000" dirty="0" err="1"/>
              <a:t>Ljung</a:t>
            </a:r>
            <a:r>
              <a:rPr lang="en-US" sz="2000" dirty="0"/>
              <a:t>-Box test is NSS over 8 lags, thus residuals are consistent with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42042-5F8E-450B-895D-223F150E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350068"/>
            <a:ext cx="6502352" cy="32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8" y="1288829"/>
            <a:ext cx="8469780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308" t="49910" r="3902" b="40653"/>
          <a:stretch/>
        </p:blipFill>
        <p:spPr>
          <a:xfrm>
            <a:off x="10213461" y="3024873"/>
            <a:ext cx="1376721" cy="1371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|Q4 2017   |             6.78|           7.2|         -5.83|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6.77|           6.7|          1.04|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6.77|           6.3|          7.46|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Predictions are acceptable but not great, consistent with expectations per CCF plot</a:t>
            </a:r>
          </a:p>
          <a:p>
            <a:r>
              <a:rPr lang="en-US" sz="2400" dirty="0"/>
              <a:t>Error ranges from ~1% to ~7.5% in magnitude</a:t>
            </a:r>
          </a:p>
          <a:p>
            <a:r>
              <a:rPr lang="en-US" sz="2400" dirty="0"/>
              <a:t>Observed values are within 95% PI</a:t>
            </a:r>
          </a:p>
          <a:p>
            <a:r>
              <a:rPr lang="en-US" sz="2400" dirty="0"/>
              <a:t>Local volatility yields poorer predictions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acceptably well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well with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rgbClr val="1FC967"/>
                </a:solidFill>
                <a:hlinkClick r:id="rId2"/>
              </a:rPr>
              <a:t>https://github.com/kmprioliPROF/MAT_8444_Final_Project</a:t>
            </a:r>
            <a:endParaRPr lang="en-US" dirty="0">
              <a:solidFill>
                <a:srgbClr val="1FC96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leaving out last 3 observations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last 3 observations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288829"/>
            <a:ext cx="4717080" cy="4039567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561869" cy="3387913"/>
            <a:chOff x="1290177" y="1288829"/>
            <a:chExt cx="9561869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449968" y="2395751"/>
              <a:ext cx="1402078" cy="13716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KMP_BlueGreen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1FC967"/>
      </a:hlink>
      <a:folHlink>
        <a:srgbClr val="12783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1276</TotalTime>
  <Words>1521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132</cp:revision>
  <dcterms:created xsi:type="dcterms:W3CDTF">2018-12-10T02:03:28Z</dcterms:created>
  <dcterms:modified xsi:type="dcterms:W3CDTF">2019-05-07T17:05:37Z</dcterms:modified>
</cp:coreProperties>
</file>