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86" r:id="rId8"/>
    <p:sldId id="267" r:id="rId9"/>
    <p:sldId id="268" r:id="rId10"/>
    <p:sldId id="277" r:id="rId11"/>
    <p:sldId id="279" r:id="rId12"/>
    <p:sldId id="280" r:id="rId13"/>
    <p:sldId id="281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404040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144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prioliPROF/MAT_8444_Final_Proje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and code block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A79D9-412F-4576-9BAE-F7D7E663F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3" t="9896" r="9941" b="9881"/>
          <a:stretch/>
        </p:blipFill>
        <p:spPr>
          <a:xfrm>
            <a:off x="4631809" y="3429000"/>
            <a:ext cx="2901876" cy="2884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https://github.com/kmprioliPROF/MAT_8444_Final_Project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753291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77358-81EB-4D1E-82A9-FEF4B29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" y="1371600"/>
            <a:ext cx="6013191" cy="4810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3D606-BDD8-429B-812B-250B9CE9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764" y="1371600"/>
            <a:ext cx="6014676" cy="48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28C7D-CC83-4F71-BECA-D8F31E3B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62" y="1371600"/>
            <a:ext cx="6014676" cy="48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070294"/>
            <a:ext cx="11213722" cy="21999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F6A02-821A-4F10-A6B0-3D31D28D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4"/>
          <a:stretch/>
        </p:blipFill>
        <p:spPr>
          <a:xfrm>
            <a:off x="2554386" y="1305232"/>
            <a:ext cx="7083228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17BFE-98B3-41BF-AE7C-E6B268B9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924</TotalTime>
  <Words>655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</vt:lpstr>
      <vt:lpstr>METHODS</vt:lpstr>
      <vt:lpstr>THE DATA</vt:lpstr>
      <vt:lpstr>DATA EXPLORATION</vt:lpstr>
      <vt:lpstr>DATA EXPLORATION</vt:lpstr>
      <vt:lpstr>CROSS-CORRELATION</vt:lpstr>
      <vt:lpstr>ANALYSES PERFORMED</vt:lpstr>
      <vt:lpstr>HEADING</vt:lpstr>
      <vt:lpstr>DISCUSSION</vt:lpstr>
      <vt:lpstr>LIMITATIONS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90</cp:revision>
  <dcterms:created xsi:type="dcterms:W3CDTF">2018-12-10T02:03:28Z</dcterms:created>
  <dcterms:modified xsi:type="dcterms:W3CDTF">2019-04-30T00:11:56Z</dcterms:modified>
</cp:coreProperties>
</file>