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2" r:id="rId7"/>
    <p:sldId id="286" r:id="rId8"/>
    <p:sldId id="267" r:id="rId9"/>
    <p:sldId id="268" r:id="rId10"/>
    <p:sldId id="277" r:id="rId11"/>
    <p:sldId id="279" r:id="rId12"/>
    <p:sldId id="280" r:id="rId13"/>
    <p:sldId id="281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45454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4" y="864"/>
      </p:cViewPr>
      <p:guideLst>
        <p:guide pos="7536"/>
        <p:guide orient="horz" pos="4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mprioliPROF/MAT_8444_Final_Project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A229RX0Q048SBEA" TargetMode="External"/><Relationship Id="rId2" Type="http://schemas.openxmlformats.org/officeDocument/2006/relationships/hyperlink" Target="https://fred.stlouisfed.org/series/TD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and code block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EC9F-2322-44D6-BB54-A567E4AA8A51}"/>
              </a:ext>
            </a:extLst>
          </p:cNvPr>
          <p:cNvSpPr txBox="1"/>
          <p:nvPr/>
        </p:nvSpPr>
        <p:spPr>
          <a:xfrm>
            <a:off x="1131359" y="2661083"/>
            <a:ext cx="6402328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length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19811221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 </a:t>
            </a:r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sample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n, replace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width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0.025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0.975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analysis1_nonpara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https://github.com/kmprioliPROF/MAT_8444_Final_Project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6E4C-802E-4A66-9D8D-66B5034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55" y="3429000"/>
            <a:ext cx="2803890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2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3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https://fred.stlouisfed.org/series/A072RC1Q156SBEA.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US household debt service payments and personal savings as they relate to real per-capita disposable income over time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tidyverse</a:t>
            </a:r>
            <a:r>
              <a:rPr lang="en-US" dirty="0"/>
              <a:t>-friendly tooling where possible (e.g., </a:t>
            </a:r>
            <a:r>
              <a:rPr lang="en-US" sz="2200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package)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421514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>
                <a:solidFill>
                  <a:srgbClr val="404040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</a:t>
            </a:r>
          </a:p>
          <a:p>
            <a:pPr marL="1371600" lvl="2"/>
            <a:r>
              <a:rPr lang="en-US" dirty="0"/>
              <a:t>CCF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through Q3 2017</a:t>
            </a:r>
          </a:p>
          <a:p>
            <a:pPr marL="137795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and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Predictions for Q1 2018 – Q3 2018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forecast()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77358-81EB-4D1E-82A9-FEF4B29E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746" y="1371600"/>
            <a:ext cx="6013191" cy="48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28C7D-CC83-4F71-BECA-D8F31E3B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1371600"/>
            <a:ext cx="6014676" cy="4811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9D9E4E-4160-4849-AF35-02A5DC9E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371600"/>
            <a:ext cx="6014676" cy="48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070294"/>
            <a:ext cx="11213722" cy="21999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F6A02-821A-4F10-A6B0-3D31D28D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4"/>
          <a:stretch/>
        </p:blipFill>
        <p:spPr>
          <a:xfrm>
            <a:off x="2554386" y="1305232"/>
            <a:ext cx="7083228" cy="26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17BFE-98B3-41BF-AE7C-E6B268B9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997</TotalTime>
  <Words>489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</vt:lpstr>
      <vt:lpstr>THE DATA</vt:lpstr>
      <vt:lpstr>METHODS</vt:lpstr>
      <vt:lpstr>DATA EXPLORATION</vt:lpstr>
      <vt:lpstr>DATA EXPLORATION</vt:lpstr>
      <vt:lpstr>CROSS-CORRELATION</vt:lpstr>
      <vt:lpstr>HEADING</vt:lpstr>
      <vt:lpstr>HEADING</vt:lpstr>
      <vt:lpstr>DISCUSSION</vt:lpstr>
      <vt:lpstr>LIMITATIONS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97</cp:revision>
  <dcterms:created xsi:type="dcterms:W3CDTF">2018-12-10T02:03:28Z</dcterms:created>
  <dcterms:modified xsi:type="dcterms:W3CDTF">2019-05-01T01:10:43Z</dcterms:modified>
</cp:coreProperties>
</file>