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67" r:id="rId13"/>
    <p:sldId id="291" r:id="rId14"/>
    <p:sldId id="292" r:id="rId15"/>
    <p:sldId id="279" r:id="rId16"/>
    <p:sldId id="280" r:id="rId17"/>
    <p:sldId id="281" r:id="rId18"/>
    <p:sldId id="26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968"/>
    <a:srgbClr val="6B9F25"/>
    <a:srgbClr val="404040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98" y="528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229RX0Q048SBEA" TargetMode="External"/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TDSP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kg.robjhyndman.com/forecast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h=-1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h=-1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286416"/>
          </a:xfrm>
        </p:spPr>
        <p:txBody>
          <a:bodyPr>
            <a:normAutofit/>
          </a:bodyPr>
          <a:lstStyle/>
          <a:p>
            <a:r>
              <a:rPr lang="en-US" sz="2400" dirty="0"/>
              <a:t>Model was fit with lagged debt to predict savings (h=-1)</a:t>
            </a:r>
          </a:p>
          <a:p>
            <a:r>
              <a:rPr lang="en-US" sz="2400" dirty="0"/>
              <a:t>Recommended model was ARIMA(1,1,0)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1288829"/>
            <a:ext cx="4726605" cy="3893374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ARIMA(1,1,0)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-0.3639  -0.0066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0.0858   0.4440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0.5671:  log likelihood=-169.36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AIC=344.72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=344.89   BIC=353.76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-0.3638799  0.0857849 -4.2418 2.218e-05 ***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-0.0065701  0.4439923 -0.0148    0.9882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ARIMA(1,1,0)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7.4125, df = 6, p-value = 0.2844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24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tails deviate from normality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thus residuals are consistent with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B684-D05D-4B1E-8334-A88C30D0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2" y="2575246"/>
            <a:ext cx="6517393" cy="26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7" y="1288829"/>
            <a:ext cx="8469782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774" t="49916" r="3786" b="38889"/>
          <a:stretch/>
        </p:blipFill>
        <p:spPr>
          <a:xfrm>
            <a:off x="10196512" y="3024873"/>
            <a:ext cx="1347788" cy="13594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6.45|           7.2|        -10.42|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6.39|           6.7|         -4.63|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   6.41|           6.3|          1.75|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Predictions aren’t terrible but not great, consistent with expectations per CCF plot</a:t>
            </a:r>
          </a:p>
          <a:p>
            <a:r>
              <a:rPr lang="en-US" sz="2400" dirty="0"/>
              <a:t>Error ranges from ~2% to ~10.5% in magnitude</a:t>
            </a:r>
          </a:p>
          <a:p>
            <a:r>
              <a:rPr lang="en-US" sz="2400" dirty="0"/>
              <a:t>Observed values are within 95% CI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passably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  <a:p>
            <a:r>
              <a:rPr lang="en-US" dirty="0"/>
              <a:t>Toolset provided by </a:t>
            </a:r>
            <a:r>
              <a:rPr lang="en-US" sz="2400" dirty="0"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well with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analysis was performed for one TS (not shown here) but was predictably uninteresting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volatile and/or when CCF plot shows a weak cross-correlation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https://github.com/kmprioliPROF/MAT_8444_Final_Project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6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7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8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https://fred.stlouisfed.org/series/A072RC1Q156SBEA.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 (not shown here)</a:t>
            </a:r>
          </a:p>
          <a:p>
            <a:pPr marL="1371600" lvl="2"/>
            <a:r>
              <a:rPr lang="en-US" dirty="0"/>
              <a:t>CCF</a:t>
            </a:r>
          </a:p>
          <a:p>
            <a:pPr marL="1371600" lvl="2"/>
            <a:r>
              <a:rPr lang="en-US" dirty="0"/>
              <a:t>Scaled periodogram (not shown here)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through Q4 2017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Q1 2018 – Q3 2018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288829"/>
            <a:ext cx="4717080" cy="4039567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345444" cy="3387913"/>
            <a:chOff x="1290177" y="1288829"/>
            <a:chExt cx="9345444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546087" y="2395751"/>
              <a:ext cx="1089534" cy="106585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1134</TotalTime>
  <Words>1401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CROSS-CORRELATION</vt:lpstr>
      <vt:lpstr>MODEL</vt:lpstr>
      <vt:lpstr>FORECASTS</vt:lpstr>
      <vt:lpstr>DISCUSSION</vt:lpstr>
      <vt:lpstr>LIMITATIONS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121</cp:revision>
  <dcterms:created xsi:type="dcterms:W3CDTF">2018-12-10T02:03:28Z</dcterms:created>
  <dcterms:modified xsi:type="dcterms:W3CDTF">2019-05-06T02:02:48Z</dcterms:modified>
</cp:coreProperties>
</file>