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4" r:id="rId1"/>
  </p:sldMasterIdLst>
  <p:notesMasterIdLst>
    <p:notesMasterId r:id="rId18"/>
  </p:notesMasterIdLst>
  <p:sldIdLst>
    <p:sldId id="256" r:id="rId2"/>
    <p:sldId id="257" r:id="rId3"/>
    <p:sldId id="259" r:id="rId4"/>
    <p:sldId id="261" r:id="rId5"/>
    <p:sldId id="271" r:id="rId6"/>
    <p:sldId id="269" r:id="rId7"/>
    <p:sldId id="262" r:id="rId8"/>
    <p:sldId id="263" r:id="rId9"/>
    <p:sldId id="264" r:id="rId10"/>
    <p:sldId id="265" r:id="rId11"/>
    <p:sldId id="268" r:id="rId12"/>
    <p:sldId id="266" r:id="rId13"/>
    <p:sldId id="267" r:id="rId14"/>
    <p:sldId id="272" r:id="rId15"/>
    <p:sldId id="25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2"/>
    <p:restoredTop sz="96327"/>
  </p:normalViewPr>
  <p:slideViewPr>
    <p:cSldViewPr snapToGrid="0" snapToObjects="1">
      <p:cViewPr>
        <p:scale>
          <a:sx n="101" d="100"/>
          <a:sy n="101" d="100"/>
        </p:scale>
        <p:origin x="176" y="776"/>
      </p:cViewPr>
      <p:guideLst/>
    </p:cSldViewPr>
  </p:slideViewPr>
  <p:notesTextViewPr>
    <p:cViewPr>
      <p:scale>
        <a:sx n="1" d="1"/>
        <a:sy n="1" d="1"/>
      </p:scale>
      <p:origin x="0" y="0"/>
    </p:cViewPr>
  </p:notesTextViewPr>
  <p:notesViewPr>
    <p:cSldViewPr snapToGrid="0" snapToObjects="1">
      <p:cViewPr varScale="1">
        <p:scale>
          <a:sx n="97" d="100"/>
          <a:sy n="97" d="100"/>
        </p:scale>
        <p:origin x="29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1DAF1-2D63-40A5-AAD2-E8CC1BA42C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1079567-3841-4974-AE63-0F54E7D978BA}">
      <dgm:prSet/>
      <dgm:spPr/>
      <dgm:t>
        <a:bodyPr/>
        <a:lstStyle/>
        <a:p>
          <a:pPr>
            <a:lnSpc>
              <a:spcPct val="100000"/>
            </a:lnSpc>
          </a:pPr>
          <a:r>
            <a:rPr lang="en-US" baseline="0"/>
            <a:t>What is Pub/Sub Messaging</a:t>
          </a:r>
          <a:endParaRPr lang="en-US"/>
        </a:p>
      </dgm:t>
    </dgm:pt>
    <dgm:pt modelId="{94580736-1BE2-452A-A3B4-B0DAF0B74F8A}" type="parTrans" cxnId="{4F87283F-1D31-4694-8989-26FDE4340373}">
      <dgm:prSet/>
      <dgm:spPr/>
      <dgm:t>
        <a:bodyPr/>
        <a:lstStyle/>
        <a:p>
          <a:endParaRPr lang="en-US"/>
        </a:p>
      </dgm:t>
    </dgm:pt>
    <dgm:pt modelId="{A05C624D-9288-4C0D-9FCD-02322A0ADA90}" type="sibTrans" cxnId="{4F87283F-1D31-4694-8989-26FDE4340373}">
      <dgm:prSet/>
      <dgm:spPr/>
      <dgm:t>
        <a:bodyPr/>
        <a:lstStyle/>
        <a:p>
          <a:endParaRPr lang="en-US"/>
        </a:p>
      </dgm:t>
    </dgm:pt>
    <dgm:pt modelId="{17EAB8F6-4A8F-4406-AB07-5B8B6BF302CB}">
      <dgm:prSet/>
      <dgm:spPr/>
      <dgm:t>
        <a:bodyPr/>
        <a:lstStyle/>
        <a:p>
          <a:pPr>
            <a:lnSpc>
              <a:spcPct val="100000"/>
            </a:lnSpc>
          </a:pPr>
          <a:r>
            <a:rPr lang="en-US" i="1" baseline="0" dirty="0"/>
            <a:t>Definitions</a:t>
          </a:r>
          <a:endParaRPr lang="en-US" dirty="0"/>
        </a:p>
      </dgm:t>
    </dgm:pt>
    <dgm:pt modelId="{499C56D1-826C-4F5A-9FEC-36C15AF20B03}" type="parTrans" cxnId="{C5925374-883E-4BA0-BA01-E0D3549ABE46}">
      <dgm:prSet/>
      <dgm:spPr/>
      <dgm:t>
        <a:bodyPr/>
        <a:lstStyle/>
        <a:p>
          <a:endParaRPr lang="en-US"/>
        </a:p>
      </dgm:t>
    </dgm:pt>
    <dgm:pt modelId="{B3C0F125-43CD-4F7C-A596-D7F1892A9296}" type="sibTrans" cxnId="{C5925374-883E-4BA0-BA01-E0D3549ABE46}">
      <dgm:prSet/>
      <dgm:spPr/>
      <dgm:t>
        <a:bodyPr/>
        <a:lstStyle/>
        <a:p>
          <a:endParaRPr lang="en-US"/>
        </a:p>
      </dgm:t>
    </dgm:pt>
    <dgm:pt modelId="{20888D9A-155A-4735-8FC8-70170ED98382}">
      <dgm:prSet/>
      <dgm:spPr/>
      <dgm:t>
        <a:bodyPr/>
        <a:lstStyle/>
        <a:p>
          <a:pPr>
            <a:lnSpc>
              <a:spcPct val="100000"/>
            </a:lnSpc>
          </a:pPr>
          <a:r>
            <a:rPr lang="en-US" i="1" baseline="0"/>
            <a:t>Use Cases</a:t>
          </a:r>
          <a:endParaRPr lang="en-US"/>
        </a:p>
      </dgm:t>
    </dgm:pt>
    <dgm:pt modelId="{DC6DDEFF-BE61-4E5D-B906-F299F5AF4A03}" type="parTrans" cxnId="{0EA6C559-7E12-4B8D-AB5B-0E3652FC5832}">
      <dgm:prSet/>
      <dgm:spPr/>
      <dgm:t>
        <a:bodyPr/>
        <a:lstStyle/>
        <a:p>
          <a:endParaRPr lang="en-US"/>
        </a:p>
      </dgm:t>
    </dgm:pt>
    <dgm:pt modelId="{3058D00C-055E-447C-8755-A8516B224E8B}" type="sibTrans" cxnId="{0EA6C559-7E12-4B8D-AB5B-0E3652FC5832}">
      <dgm:prSet/>
      <dgm:spPr/>
      <dgm:t>
        <a:bodyPr/>
        <a:lstStyle/>
        <a:p>
          <a:endParaRPr lang="en-US"/>
        </a:p>
      </dgm:t>
    </dgm:pt>
    <dgm:pt modelId="{B3A1333C-75FE-4D38-A666-6B84F61C8AAF}">
      <dgm:prSet/>
      <dgm:spPr/>
      <dgm:t>
        <a:bodyPr/>
        <a:lstStyle/>
        <a:p>
          <a:pPr>
            <a:lnSpc>
              <a:spcPct val="100000"/>
            </a:lnSpc>
          </a:pPr>
          <a:r>
            <a:rPr lang="en-US" baseline="0"/>
            <a:t>Cloud Pub/Sub on GCP</a:t>
          </a:r>
          <a:endParaRPr lang="en-US"/>
        </a:p>
      </dgm:t>
    </dgm:pt>
    <dgm:pt modelId="{5F24E42D-0A9F-40A1-A2E6-E3BA098C1C1A}" type="parTrans" cxnId="{B3F83E79-4305-4698-BDEC-B3BE90964FF7}">
      <dgm:prSet/>
      <dgm:spPr/>
      <dgm:t>
        <a:bodyPr/>
        <a:lstStyle/>
        <a:p>
          <a:endParaRPr lang="en-US"/>
        </a:p>
      </dgm:t>
    </dgm:pt>
    <dgm:pt modelId="{0B3135D0-FB42-41E5-9929-9E35296E05CB}" type="sibTrans" cxnId="{B3F83E79-4305-4698-BDEC-B3BE90964FF7}">
      <dgm:prSet/>
      <dgm:spPr/>
      <dgm:t>
        <a:bodyPr/>
        <a:lstStyle/>
        <a:p>
          <a:endParaRPr lang="en-US"/>
        </a:p>
      </dgm:t>
    </dgm:pt>
    <dgm:pt modelId="{E2D10B45-0F87-4C38-B486-DF3DF2C5FC07}">
      <dgm:prSet/>
      <dgm:spPr/>
      <dgm:t>
        <a:bodyPr/>
        <a:lstStyle/>
        <a:p>
          <a:pPr>
            <a:lnSpc>
              <a:spcPct val="100000"/>
            </a:lnSpc>
          </a:pPr>
          <a:r>
            <a:rPr lang="en-US" i="1" baseline="0"/>
            <a:t>Benefits</a:t>
          </a:r>
          <a:endParaRPr lang="en-US"/>
        </a:p>
      </dgm:t>
    </dgm:pt>
    <dgm:pt modelId="{149F511D-2ACB-4979-A515-D1C89785C960}" type="parTrans" cxnId="{765302C9-2B86-4A8E-B179-0EB238839CAE}">
      <dgm:prSet/>
      <dgm:spPr/>
      <dgm:t>
        <a:bodyPr/>
        <a:lstStyle/>
        <a:p>
          <a:endParaRPr lang="en-US"/>
        </a:p>
      </dgm:t>
    </dgm:pt>
    <dgm:pt modelId="{54A30C24-9612-4EEB-BAAE-F1C33DF787DB}" type="sibTrans" cxnId="{765302C9-2B86-4A8E-B179-0EB238839CAE}">
      <dgm:prSet/>
      <dgm:spPr/>
      <dgm:t>
        <a:bodyPr/>
        <a:lstStyle/>
        <a:p>
          <a:endParaRPr lang="en-US"/>
        </a:p>
      </dgm:t>
    </dgm:pt>
    <dgm:pt modelId="{5B5C39E0-34E6-4C45-AE75-89E9939F4BC4}">
      <dgm:prSet/>
      <dgm:spPr/>
      <dgm:t>
        <a:bodyPr/>
        <a:lstStyle/>
        <a:p>
          <a:pPr>
            <a:lnSpc>
              <a:spcPct val="100000"/>
            </a:lnSpc>
          </a:pPr>
          <a:r>
            <a:rPr lang="en-US" i="1" baseline="0"/>
            <a:t>Publishers</a:t>
          </a:r>
          <a:endParaRPr lang="en-US"/>
        </a:p>
      </dgm:t>
    </dgm:pt>
    <dgm:pt modelId="{E2EE8CE1-52E8-4F71-8CA0-7977364B5EB5}" type="parTrans" cxnId="{02B9B769-8854-48C1-86D4-F5345F73DEFF}">
      <dgm:prSet/>
      <dgm:spPr/>
      <dgm:t>
        <a:bodyPr/>
        <a:lstStyle/>
        <a:p>
          <a:endParaRPr lang="en-US"/>
        </a:p>
      </dgm:t>
    </dgm:pt>
    <dgm:pt modelId="{28BEFA21-5A79-4C07-866E-ADDF07823CA1}" type="sibTrans" cxnId="{02B9B769-8854-48C1-86D4-F5345F73DEFF}">
      <dgm:prSet/>
      <dgm:spPr/>
      <dgm:t>
        <a:bodyPr/>
        <a:lstStyle/>
        <a:p>
          <a:endParaRPr lang="en-US"/>
        </a:p>
      </dgm:t>
    </dgm:pt>
    <dgm:pt modelId="{F2D5AB3F-5D05-46BD-A7C5-C4F655083F85}">
      <dgm:prSet/>
      <dgm:spPr/>
      <dgm:t>
        <a:bodyPr/>
        <a:lstStyle/>
        <a:p>
          <a:pPr>
            <a:lnSpc>
              <a:spcPct val="100000"/>
            </a:lnSpc>
          </a:pPr>
          <a:r>
            <a:rPr lang="en-US" i="1" baseline="0"/>
            <a:t>Subscribers</a:t>
          </a:r>
          <a:endParaRPr lang="en-US"/>
        </a:p>
      </dgm:t>
    </dgm:pt>
    <dgm:pt modelId="{3F8C9D24-2BDF-4323-B665-1263B51BFDE9}" type="parTrans" cxnId="{2394695A-84C5-4E8E-A70E-796D4D811FFE}">
      <dgm:prSet/>
      <dgm:spPr/>
      <dgm:t>
        <a:bodyPr/>
        <a:lstStyle/>
        <a:p>
          <a:endParaRPr lang="en-US"/>
        </a:p>
      </dgm:t>
    </dgm:pt>
    <dgm:pt modelId="{81EBA9C8-238F-44ED-A4BE-5F1F8DB6FF89}" type="sibTrans" cxnId="{2394695A-84C5-4E8E-A70E-796D4D811FFE}">
      <dgm:prSet/>
      <dgm:spPr/>
      <dgm:t>
        <a:bodyPr/>
        <a:lstStyle/>
        <a:p>
          <a:endParaRPr lang="en-US"/>
        </a:p>
      </dgm:t>
    </dgm:pt>
    <dgm:pt modelId="{691399F0-CF85-40BC-ACDA-765A00154282}">
      <dgm:prSet/>
      <dgm:spPr/>
      <dgm:t>
        <a:bodyPr/>
        <a:lstStyle/>
        <a:p>
          <a:pPr>
            <a:lnSpc>
              <a:spcPct val="100000"/>
            </a:lnSpc>
          </a:pPr>
          <a:r>
            <a:rPr lang="en-US" i="1" baseline="0"/>
            <a:t>What happens when things go wrong</a:t>
          </a:r>
          <a:endParaRPr lang="en-US"/>
        </a:p>
      </dgm:t>
    </dgm:pt>
    <dgm:pt modelId="{9A07FCFE-6217-4233-B3F5-F1158AF2C29A}" type="parTrans" cxnId="{68F8B0A2-F32B-446D-A927-B22192E2E243}">
      <dgm:prSet/>
      <dgm:spPr/>
      <dgm:t>
        <a:bodyPr/>
        <a:lstStyle/>
        <a:p>
          <a:endParaRPr lang="en-US"/>
        </a:p>
      </dgm:t>
    </dgm:pt>
    <dgm:pt modelId="{39164CA5-9C4D-4284-A0CF-6B282D349409}" type="sibTrans" cxnId="{68F8B0A2-F32B-446D-A927-B22192E2E243}">
      <dgm:prSet/>
      <dgm:spPr/>
      <dgm:t>
        <a:bodyPr/>
        <a:lstStyle/>
        <a:p>
          <a:endParaRPr lang="en-US"/>
        </a:p>
      </dgm:t>
    </dgm:pt>
    <dgm:pt modelId="{4EEA957F-E584-4D3A-9478-68622BA719C5}">
      <dgm:prSet/>
      <dgm:spPr/>
      <dgm:t>
        <a:bodyPr/>
        <a:lstStyle/>
        <a:p>
          <a:pPr>
            <a:lnSpc>
              <a:spcPct val="100000"/>
            </a:lnSpc>
          </a:pPr>
          <a:r>
            <a:rPr lang="en-US" baseline="0"/>
            <a:t>Next Steps</a:t>
          </a:r>
          <a:endParaRPr lang="en-US"/>
        </a:p>
      </dgm:t>
    </dgm:pt>
    <dgm:pt modelId="{B72231E1-4EFD-4E0E-99EE-C96E300FCE54}" type="parTrans" cxnId="{C7CA9FE1-0A9C-477F-99CE-5295917DA6B6}">
      <dgm:prSet/>
      <dgm:spPr/>
      <dgm:t>
        <a:bodyPr/>
        <a:lstStyle/>
        <a:p>
          <a:endParaRPr lang="en-US"/>
        </a:p>
      </dgm:t>
    </dgm:pt>
    <dgm:pt modelId="{41FD6663-28E2-43F7-8048-1C758A21E191}" type="sibTrans" cxnId="{C7CA9FE1-0A9C-477F-99CE-5295917DA6B6}">
      <dgm:prSet/>
      <dgm:spPr/>
      <dgm:t>
        <a:bodyPr/>
        <a:lstStyle/>
        <a:p>
          <a:endParaRPr lang="en-US"/>
        </a:p>
      </dgm:t>
    </dgm:pt>
    <dgm:pt modelId="{414CE774-C31B-4EDF-A751-4D61BA230282}" type="pres">
      <dgm:prSet presAssocID="{8EE1DAF1-2D63-40A5-AAD2-E8CC1BA42C27}" presName="root" presStyleCnt="0">
        <dgm:presLayoutVars>
          <dgm:dir/>
          <dgm:resizeHandles val="exact"/>
        </dgm:presLayoutVars>
      </dgm:prSet>
      <dgm:spPr/>
    </dgm:pt>
    <dgm:pt modelId="{EE117318-0319-44C5-9FBA-130D3563C6B0}" type="pres">
      <dgm:prSet presAssocID="{C1079567-3841-4974-AE63-0F54E7D978BA}" presName="compNode" presStyleCnt="0"/>
      <dgm:spPr/>
    </dgm:pt>
    <dgm:pt modelId="{6F8674F4-C025-42BC-AE16-E08E76AA867E}" type="pres">
      <dgm:prSet presAssocID="{C1079567-3841-4974-AE63-0F54E7D978BA}" presName="bgRect" presStyleLbl="bgShp" presStyleIdx="0" presStyleCnt="3"/>
      <dgm:spPr/>
    </dgm:pt>
    <dgm:pt modelId="{25543F5E-5834-45FC-94AE-7C2C662EAD7D}" type="pres">
      <dgm:prSet presAssocID="{C1079567-3841-4974-AE63-0F54E7D978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01FEC03-5313-4BC1-8235-958DD101DE8B}" type="pres">
      <dgm:prSet presAssocID="{C1079567-3841-4974-AE63-0F54E7D978BA}" presName="spaceRect" presStyleCnt="0"/>
      <dgm:spPr/>
    </dgm:pt>
    <dgm:pt modelId="{5A57AB52-2367-400C-8294-27F68553727C}" type="pres">
      <dgm:prSet presAssocID="{C1079567-3841-4974-AE63-0F54E7D978BA}" presName="parTx" presStyleLbl="revTx" presStyleIdx="0" presStyleCnt="5">
        <dgm:presLayoutVars>
          <dgm:chMax val="0"/>
          <dgm:chPref val="0"/>
        </dgm:presLayoutVars>
      </dgm:prSet>
      <dgm:spPr/>
    </dgm:pt>
    <dgm:pt modelId="{E5E9F5E6-DCE4-4ECC-B6DD-07A621A46EFB}" type="pres">
      <dgm:prSet presAssocID="{C1079567-3841-4974-AE63-0F54E7D978BA}" presName="desTx" presStyleLbl="revTx" presStyleIdx="1" presStyleCnt="5">
        <dgm:presLayoutVars/>
      </dgm:prSet>
      <dgm:spPr/>
    </dgm:pt>
    <dgm:pt modelId="{B15472ED-EC17-4E20-A90C-AFC218320E96}" type="pres">
      <dgm:prSet presAssocID="{A05C624D-9288-4C0D-9FCD-02322A0ADA90}" presName="sibTrans" presStyleCnt="0"/>
      <dgm:spPr/>
    </dgm:pt>
    <dgm:pt modelId="{939B606D-939C-41DB-B760-4AEB54CAAC61}" type="pres">
      <dgm:prSet presAssocID="{B3A1333C-75FE-4D38-A666-6B84F61C8AAF}" presName="compNode" presStyleCnt="0"/>
      <dgm:spPr/>
    </dgm:pt>
    <dgm:pt modelId="{FAB703AD-A168-4775-B7DB-7A09A0FCC4CB}" type="pres">
      <dgm:prSet presAssocID="{B3A1333C-75FE-4D38-A666-6B84F61C8AAF}" presName="bgRect" presStyleLbl="bgShp" presStyleIdx="1" presStyleCnt="3"/>
      <dgm:spPr/>
    </dgm:pt>
    <dgm:pt modelId="{FC994E8F-920B-4D1B-B53F-19140A35C053}" type="pres">
      <dgm:prSet presAssocID="{B3A1333C-75FE-4D38-A666-6B84F61C8AAF}"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a:ext>
      </dgm:extLst>
    </dgm:pt>
    <dgm:pt modelId="{3E40FE91-E376-4B2C-8F8B-77C0A1560A8F}" type="pres">
      <dgm:prSet presAssocID="{B3A1333C-75FE-4D38-A666-6B84F61C8AAF}" presName="spaceRect" presStyleCnt="0"/>
      <dgm:spPr/>
    </dgm:pt>
    <dgm:pt modelId="{613BB1B9-A53F-4A50-BABF-D9D91182D52A}" type="pres">
      <dgm:prSet presAssocID="{B3A1333C-75FE-4D38-A666-6B84F61C8AAF}" presName="parTx" presStyleLbl="revTx" presStyleIdx="2" presStyleCnt="5">
        <dgm:presLayoutVars>
          <dgm:chMax val="0"/>
          <dgm:chPref val="0"/>
        </dgm:presLayoutVars>
      </dgm:prSet>
      <dgm:spPr/>
    </dgm:pt>
    <dgm:pt modelId="{728850A1-0B2D-42F8-91E3-95F6362EEA94}" type="pres">
      <dgm:prSet presAssocID="{B3A1333C-75FE-4D38-A666-6B84F61C8AAF}" presName="desTx" presStyleLbl="revTx" presStyleIdx="3" presStyleCnt="5">
        <dgm:presLayoutVars/>
      </dgm:prSet>
      <dgm:spPr/>
    </dgm:pt>
    <dgm:pt modelId="{2E9DAC9A-EBC4-4C5F-AC2F-90D19A5CAA43}" type="pres">
      <dgm:prSet presAssocID="{0B3135D0-FB42-41E5-9929-9E35296E05CB}" presName="sibTrans" presStyleCnt="0"/>
      <dgm:spPr/>
    </dgm:pt>
    <dgm:pt modelId="{49B5E8EA-B92E-46C0-9998-09F2286A916B}" type="pres">
      <dgm:prSet presAssocID="{4EEA957F-E584-4D3A-9478-68622BA719C5}" presName="compNode" presStyleCnt="0"/>
      <dgm:spPr/>
    </dgm:pt>
    <dgm:pt modelId="{267405AA-7D29-4F3C-ADBC-0097A27C60BA}" type="pres">
      <dgm:prSet presAssocID="{4EEA957F-E584-4D3A-9478-68622BA719C5}" presName="bgRect" presStyleLbl="bgShp" presStyleIdx="2" presStyleCnt="3"/>
      <dgm:spPr/>
    </dgm:pt>
    <dgm:pt modelId="{BE48B8B7-BC1B-497E-8716-2ECBE4584F85}" type="pres">
      <dgm:prSet presAssocID="{4EEA957F-E584-4D3A-9478-68622BA719C5}"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Head with Gears"/>
        </a:ext>
      </dgm:extLst>
    </dgm:pt>
    <dgm:pt modelId="{1E3266F2-214E-4BEB-9C86-2BA5A4F318C6}" type="pres">
      <dgm:prSet presAssocID="{4EEA957F-E584-4D3A-9478-68622BA719C5}" presName="spaceRect" presStyleCnt="0"/>
      <dgm:spPr/>
    </dgm:pt>
    <dgm:pt modelId="{C5521BD0-5C7F-41FA-9137-1D5B952C5BA9}" type="pres">
      <dgm:prSet presAssocID="{4EEA957F-E584-4D3A-9478-68622BA719C5}" presName="parTx" presStyleLbl="revTx" presStyleIdx="4" presStyleCnt="5">
        <dgm:presLayoutVars>
          <dgm:chMax val="0"/>
          <dgm:chPref val="0"/>
        </dgm:presLayoutVars>
      </dgm:prSet>
      <dgm:spPr/>
    </dgm:pt>
  </dgm:ptLst>
  <dgm:cxnLst>
    <dgm:cxn modelId="{7C038305-2B32-40A4-A428-8C84B9FFF3A7}" type="presOf" srcId="{B3A1333C-75FE-4D38-A666-6B84F61C8AAF}" destId="{613BB1B9-A53F-4A50-BABF-D9D91182D52A}" srcOrd="0" destOrd="0" presId="urn:microsoft.com/office/officeart/2018/2/layout/IconVerticalSolidList"/>
    <dgm:cxn modelId="{1C16BF2B-5A46-4CAF-B68D-B886ACF701FB}" type="presOf" srcId="{4EEA957F-E584-4D3A-9478-68622BA719C5}" destId="{C5521BD0-5C7F-41FA-9137-1D5B952C5BA9}" srcOrd="0" destOrd="0" presId="urn:microsoft.com/office/officeart/2018/2/layout/IconVerticalSolidList"/>
    <dgm:cxn modelId="{4F87283F-1D31-4694-8989-26FDE4340373}" srcId="{8EE1DAF1-2D63-40A5-AAD2-E8CC1BA42C27}" destId="{C1079567-3841-4974-AE63-0F54E7D978BA}" srcOrd="0" destOrd="0" parTransId="{94580736-1BE2-452A-A3B4-B0DAF0B74F8A}" sibTransId="{A05C624D-9288-4C0D-9FCD-02322A0ADA90}"/>
    <dgm:cxn modelId="{0EA6C559-7E12-4B8D-AB5B-0E3652FC5832}" srcId="{C1079567-3841-4974-AE63-0F54E7D978BA}" destId="{20888D9A-155A-4735-8FC8-70170ED98382}" srcOrd="1" destOrd="0" parTransId="{DC6DDEFF-BE61-4E5D-B906-F299F5AF4A03}" sibTransId="{3058D00C-055E-447C-8755-A8516B224E8B}"/>
    <dgm:cxn modelId="{2394695A-84C5-4E8E-A70E-796D4D811FFE}" srcId="{B3A1333C-75FE-4D38-A666-6B84F61C8AAF}" destId="{F2D5AB3F-5D05-46BD-A7C5-C4F655083F85}" srcOrd="2" destOrd="0" parTransId="{3F8C9D24-2BDF-4323-B665-1263B51BFDE9}" sibTransId="{81EBA9C8-238F-44ED-A4BE-5F1F8DB6FF89}"/>
    <dgm:cxn modelId="{02B9B769-8854-48C1-86D4-F5345F73DEFF}" srcId="{B3A1333C-75FE-4D38-A666-6B84F61C8AAF}" destId="{5B5C39E0-34E6-4C45-AE75-89E9939F4BC4}" srcOrd="1" destOrd="0" parTransId="{E2EE8CE1-52E8-4F71-8CA0-7977364B5EB5}" sibTransId="{28BEFA21-5A79-4C07-866E-ADDF07823CA1}"/>
    <dgm:cxn modelId="{C5925374-883E-4BA0-BA01-E0D3549ABE46}" srcId="{C1079567-3841-4974-AE63-0F54E7D978BA}" destId="{17EAB8F6-4A8F-4406-AB07-5B8B6BF302CB}" srcOrd="0" destOrd="0" parTransId="{499C56D1-826C-4F5A-9FEC-36C15AF20B03}" sibTransId="{B3C0F125-43CD-4F7C-A596-D7F1892A9296}"/>
    <dgm:cxn modelId="{B3F83E79-4305-4698-BDEC-B3BE90964FF7}" srcId="{8EE1DAF1-2D63-40A5-AAD2-E8CC1BA42C27}" destId="{B3A1333C-75FE-4D38-A666-6B84F61C8AAF}" srcOrd="1" destOrd="0" parTransId="{5F24E42D-0A9F-40A1-A2E6-E3BA098C1C1A}" sibTransId="{0B3135D0-FB42-41E5-9929-9E35296E05CB}"/>
    <dgm:cxn modelId="{A22A5E7B-22C1-46BA-9480-9D6CA75D81F9}" type="presOf" srcId="{F2D5AB3F-5D05-46BD-A7C5-C4F655083F85}" destId="{728850A1-0B2D-42F8-91E3-95F6362EEA94}" srcOrd="0" destOrd="2" presId="urn:microsoft.com/office/officeart/2018/2/layout/IconVerticalSolidList"/>
    <dgm:cxn modelId="{4E3F738F-42A0-4E6F-BB3E-94B56EF07E25}" type="presOf" srcId="{17EAB8F6-4A8F-4406-AB07-5B8B6BF302CB}" destId="{E5E9F5E6-DCE4-4ECC-B6DD-07A621A46EFB}" srcOrd="0" destOrd="0" presId="urn:microsoft.com/office/officeart/2018/2/layout/IconVerticalSolidList"/>
    <dgm:cxn modelId="{4C3EF0A0-ECB0-49E5-A80C-654E40473B02}" type="presOf" srcId="{8EE1DAF1-2D63-40A5-AAD2-E8CC1BA42C27}" destId="{414CE774-C31B-4EDF-A751-4D61BA230282}" srcOrd="0" destOrd="0" presId="urn:microsoft.com/office/officeart/2018/2/layout/IconVerticalSolidList"/>
    <dgm:cxn modelId="{68F8B0A2-F32B-446D-A927-B22192E2E243}" srcId="{B3A1333C-75FE-4D38-A666-6B84F61C8AAF}" destId="{691399F0-CF85-40BC-ACDA-765A00154282}" srcOrd="3" destOrd="0" parTransId="{9A07FCFE-6217-4233-B3F5-F1158AF2C29A}" sibTransId="{39164CA5-9C4D-4284-A0CF-6B282D349409}"/>
    <dgm:cxn modelId="{771805A4-2B7C-4B9B-AA8F-B00A6B0AF6CF}" type="presOf" srcId="{5B5C39E0-34E6-4C45-AE75-89E9939F4BC4}" destId="{728850A1-0B2D-42F8-91E3-95F6362EEA94}" srcOrd="0" destOrd="1" presId="urn:microsoft.com/office/officeart/2018/2/layout/IconVerticalSolidList"/>
    <dgm:cxn modelId="{68089EAF-5028-4E44-9E6D-7A41CBA0E8F0}" type="presOf" srcId="{20888D9A-155A-4735-8FC8-70170ED98382}" destId="{E5E9F5E6-DCE4-4ECC-B6DD-07A621A46EFB}" srcOrd="0" destOrd="1" presId="urn:microsoft.com/office/officeart/2018/2/layout/IconVerticalSolidList"/>
    <dgm:cxn modelId="{765302C9-2B86-4A8E-B179-0EB238839CAE}" srcId="{B3A1333C-75FE-4D38-A666-6B84F61C8AAF}" destId="{E2D10B45-0F87-4C38-B486-DF3DF2C5FC07}" srcOrd="0" destOrd="0" parTransId="{149F511D-2ACB-4979-A515-D1C89785C960}" sibTransId="{54A30C24-9612-4EEB-BAAE-F1C33DF787DB}"/>
    <dgm:cxn modelId="{E700EFC9-BACB-4177-B619-C93E6EA444EA}" type="presOf" srcId="{691399F0-CF85-40BC-ACDA-765A00154282}" destId="{728850A1-0B2D-42F8-91E3-95F6362EEA94}" srcOrd="0" destOrd="3" presId="urn:microsoft.com/office/officeart/2018/2/layout/IconVerticalSolidList"/>
    <dgm:cxn modelId="{C48879DD-D263-486B-B625-7E2876B8BA11}" type="presOf" srcId="{C1079567-3841-4974-AE63-0F54E7D978BA}" destId="{5A57AB52-2367-400C-8294-27F68553727C}" srcOrd="0" destOrd="0" presId="urn:microsoft.com/office/officeart/2018/2/layout/IconVerticalSolidList"/>
    <dgm:cxn modelId="{C7CA9FE1-0A9C-477F-99CE-5295917DA6B6}" srcId="{8EE1DAF1-2D63-40A5-AAD2-E8CC1BA42C27}" destId="{4EEA957F-E584-4D3A-9478-68622BA719C5}" srcOrd="2" destOrd="0" parTransId="{B72231E1-4EFD-4E0E-99EE-C96E300FCE54}" sibTransId="{41FD6663-28E2-43F7-8048-1C758A21E191}"/>
    <dgm:cxn modelId="{624E4CE5-BE79-44D0-9A85-A26154F475EF}" type="presOf" srcId="{E2D10B45-0F87-4C38-B486-DF3DF2C5FC07}" destId="{728850A1-0B2D-42F8-91E3-95F6362EEA94}" srcOrd="0" destOrd="0" presId="urn:microsoft.com/office/officeart/2018/2/layout/IconVerticalSolidList"/>
    <dgm:cxn modelId="{E0FA1022-45A2-4992-BFF7-706C90836D5C}" type="presParOf" srcId="{414CE774-C31B-4EDF-A751-4D61BA230282}" destId="{EE117318-0319-44C5-9FBA-130D3563C6B0}" srcOrd="0" destOrd="0" presId="urn:microsoft.com/office/officeart/2018/2/layout/IconVerticalSolidList"/>
    <dgm:cxn modelId="{07989BC4-5DFF-4890-B826-D99B74307982}" type="presParOf" srcId="{EE117318-0319-44C5-9FBA-130D3563C6B0}" destId="{6F8674F4-C025-42BC-AE16-E08E76AA867E}" srcOrd="0" destOrd="0" presId="urn:microsoft.com/office/officeart/2018/2/layout/IconVerticalSolidList"/>
    <dgm:cxn modelId="{53F431D9-56AA-4EB7-8AEA-F134741A4B87}" type="presParOf" srcId="{EE117318-0319-44C5-9FBA-130D3563C6B0}" destId="{25543F5E-5834-45FC-94AE-7C2C662EAD7D}" srcOrd="1" destOrd="0" presId="urn:microsoft.com/office/officeart/2018/2/layout/IconVerticalSolidList"/>
    <dgm:cxn modelId="{10227B3D-43F7-4D3B-9ED0-B98BD2DD9E45}" type="presParOf" srcId="{EE117318-0319-44C5-9FBA-130D3563C6B0}" destId="{F01FEC03-5313-4BC1-8235-958DD101DE8B}" srcOrd="2" destOrd="0" presId="urn:microsoft.com/office/officeart/2018/2/layout/IconVerticalSolidList"/>
    <dgm:cxn modelId="{1DF992AE-052A-4498-9288-4BBEB10F1368}" type="presParOf" srcId="{EE117318-0319-44C5-9FBA-130D3563C6B0}" destId="{5A57AB52-2367-400C-8294-27F68553727C}" srcOrd="3" destOrd="0" presId="urn:microsoft.com/office/officeart/2018/2/layout/IconVerticalSolidList"/>
    <dgm:cxn modelId="{BD1EAB32-8DC7-4F96-B636-3A8CA13E3E29}" type="presParOf" srcId="{EE117318-0319-44C5-9FBA-130D3563C6B0}" destId="{E5E9F5E6-DCE4-4ECC-B6DD-07A621A46EFB}" srcOrd="4" destOrd="0" presId="urn:microsoft.com/office/officeart/2018/2/layout/IconVerticalSolidList"/>
    <dgm:cxn modelId="{C85B755B-4E98-430B-8DEE-1DC96B0541A0}" type="presParOf" srcId="{414CE774-C31B-4EDF-A751-4D61BA230282}" destId="{B15472ED-EC17-4E20-A90C-AFC218320E96}" srcOrd="1" destOrd="0" presId="urn:microsoft.com/office/officeart/2018/2/layout/IconVerticalSolidList"/>
    <dgm:cxn modelId="{83AEA9F5-FB7A-4ADD-95FF-18EA052B734F}" type="presParOf" srcId="{414CE774-C31B-4EDF-A751-4D61BA230282}" destId="{939B606D-939C-41DB-B760-4AEB54CAAC61}" srcOrd="2" destOrd="0" presId="urn:microsoft.com/office/officeart/2018/2/layout/IconVerticalSolidList"/>
    <dgm:cxn modelId="{DE03B1A8-E858-4E57-A66B-CE9E6E89B780}" type="presParOf" srcId="{939B606D-939C-41DB-B760-4AEB54CAAC61}" destId="{FAB703AD-A168-4775-B7DB-7A09A0FCC4CB}" srcOrd="0" destOrd="0" presId="urn:microsoft.com/office/officeart/2018/2/layout/IconVerticalSolidList"/>
    <dgm:cxn modelId="{1787B806-1523-40C0-8C79-34D1D9B00A5D}" type="presParOf" srcId="{939B606D-939C-41DB-B760-4AEB54CAAC61}" destId="{FC994E8F-920B-4D1B-B53F-19140A35C053}" srcOrd="1" destOrd="0" presId="urn:microsoft.com/office/officeart/2018/2/layout/IconVerticalSolidList"/>
    <dgm:cxn modelId="{BF9D2F0D-4AA8-4364-AB29-636DCCF1B272}" type="presParOf" srcId="{939B606D-939C-41DB-B760-4AEB54CAAC61}" destId="{3E40FE91-E376-4B2C-8F8B-77C0A1560A8F}" srcOrd="2" destOrd="0" presId="urn:microsoft.com/office/officeart/2018/2/layout/IconVerticalSolidList"/>
    <dgm:cxn modelId="{FE4A8C5A-8FD4-4CB5-9F63-429E8627FFD1}" type="presParOf" srcId="{939B606D-939C-41DB-B760-4AEB54CAAC61}" destId="{613BB1B9-A53F-4A50-BABF-D9D91182D52A}" srcOrd="3" destOrd="0" presId="urn:microsoft.com/office/officeart/2018/2/layout/IconVerticalSolidList"/>
    <dgm:cxn modelId="{F6DDC4D5-7BD6-4BEB-B96A-DEBFB2E472A7}" type="presParOf" srcId="{939B606D-939C-41DB-B760-4AEB54CAAC61}" destId="{728850A1-0B2D-42F8-91E3-95F6362EEA94}" srcOrd="4" destOrd="0" presId="urn:microsoft.com/office/officeart/2018/2/layout/IconVerticalSolidList"/>
    <dgm:cxn modelId="{9A71CAAF-7064-473F-817A-6DDC6474F2AA}" type="presParOf" srcId="{414CE774-C31B-4EDF-A751-4D61BA230282}" destId="{2E9DAC9A-EBC4-4C5F-AC2F-90D19A5CAA43}" srcOrd="3" destOrd="0" presId="urn:microsoft.com/office/officeart/2018/2/layout/IconVerticalSolidList"/>
    <dgm:cxn modelId="{7E488309-6594-4759-BAC6-F879016DE5A1}" type="presParOf" srcId="{414CE774-C31B-4EDF-A751-4D61BA230282}" destId="{49B5E8EA-B92E-46C0-9998-09F2286A916B}" srcOrd="4" destOrd="0" presId="urn:microsoft.com/office/officeart/2018/2/layout/IconVerticalSolidList"/>
    <dgm:cxn modelId="{0A5C627C-2A7C-4F87-B2B2-CD0D842184E5}" type="presParOf" srcId="{49B5E8EA-B92E-46C0-9998-09F2286A916B}" destId="{267405AA-7D29-4F3C-ADBC-0097A27C60BA}" srcOrd="0" destOrd="0" presId="urn:microsoft.com/office/officeart/2018/2/layout/IconVerticalSolidList"/>
    <dgm:cxn modelId="{31B5A20A-7590-44CB-92CC-AF19B07740B4}" type="presParOf" srcId="{49B5E8EA-B92E-46C0-9998-09F2286A916B}" destId="{BE48B8B7-BC1B-497E-8716-2ECBE4584F85}" srcOrd="1" destOrd="0" presId="urn:microsoft.com/office/officeart/2018/2/layout/IconVerticalSolidList"/>
    <dgm:cxn modelId="{2F243DC4-4482-4B74-B80A-5622FE11FE97}" type="presParOf" srcId="{49B5E8EA-B92E-46C0-9998-09F2286A916B}" destId="{1E3266F2-214E-4BEB-9C86-2BA5A4F318C6}" srcOrd="2" destOrd="0" presId="urn:microsoft.com/office/officeart/2018/2/layout/IconVerticalSolidList"/>
    <dgm:cxn modelId="{B30D9005-7E35-4265-97B6-8A05CBE18942}" type="presParOf" srcId="{49B5E8EA-B92E-46C0-9998-09F2286A916B}" destId="{C5521BD0-5C7F-41FA-9137-1D5B952C5B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DFDB2-253E-44E6-BEDB-32F7A03985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12B98A-964A-416B-910B-B2C466784DEC}">
      <dgm:prSet/>
      <dgm:spPr/>
      <dgm:t>
        <a:bodyPr/>
        <a:lstStyle/>
        <a:p>
          <a:pPr>
            <a:lnSpc>
              <a:spcPct val="100000"/>
            </a:lnSpc>
            <a:defRPr cap="all"/>
          </a:pPr>
          <a:r>
            <a:rPr lang="en-US" b="1"/>
            <a:t>Message</a:t>
          </a:r>
          <a:r>
            <a:rPr lang="en-US"/>
            <a:t> </a:t>
          </a:r>
        </a:p>
        <a:p>
          <a:pPr>
            <a:lnSpc>
              <a:spcPct val="100000"/>
            </a:lnSpc>
            <a:defRPr cap="all"/>
          </a:pPr>
          <a:r>
            <a:rPr lang="en-US"/>
            <a:t>The unit of data being sent by the publisher</a:t>
          </a:r>
        </a:p>
      </dgm:t>
    </dgm:pt>
    <dgm:pt modelId="{EA887EA7-0A96-4D8D-B803-EA1ED5709A91}" type="parTrans" cxnId="{9879BBEC-E68F-44B0-9FAD-2B805D1468D7}">
      <dgm:prSet/>
      <dgm:spPr/>
      <dgm:t>
        <a:bodyPr/>
        <a:lstStyle/>
        <a:p>
          <a:endParaRPr lang="en-US"/>
        </a:p>
      </dgm:t>
    </dgm:pt>
    <dgm:pt modelId="{FAC84C34-E27F-4D79-B817-42CB529B8CF7}" type="sibTrans" cxnId="{9879BBEC-E68F-44B0-9FAD-2B805D1468D7}">
      <dgm:prSet/>
      <dgm:spPr/>
      <dgm:t>
        <a:bodyPr/>
        <a:lstStyle/>
        <a:p>
          <a:endParaRPr lang="en-US"/>
        </a:p>
      </dgm:t>
    </dgm:pt>
    <dgm:pt modelId="{913B47E3-5BDF-41A7-90DA-63DADFB78B04}">
      <dgm:prSet/>
      <dgm:spPr/>
      <dgm:t>
        <a:bodyPr/>
        <a:lstStyle/>
        <a:p>
          <a:pPr>
            <a:lnSpc>
              <a:spcPct val="100000"/>
            </a:lnSpc>
            <a:defRPr cap="all"/>
          </a:pPr>
          <a:r>
            <a:rPr lang="en-US" b="1"/>
            <a:t>Topic</a:t>
          </a:r>
          <a:r>
            <a:rPr lang="en-US"/>
            <a:t> </a:t>
          </a:r>
        </a:p>
        <a:p>
          <a:pPr>
            <a:lnSpc>
              <a:spcPct val="100000"/>
            </a:lnSpc>
            <a:defRPr cap="all"/>
          </a:pPr>
          <a:r>
            <a:rPr lang="en-US"/>
            <a:t>An intermediary channel that the publisher posts to. The topic has a list of subscriptions that it publishes messages to.</a:t>
          </a:r>
        </a:p>
      </dgm:t>
    </dgm:pt>
    <dgm:pt modelId="{A211A61A-E9C3-4AE0-AD7E-4BAA12EA66EA}" type="parTrans" cxnId="{0D0B6049-E8AF-4166-AD62-6A9F25190F43}">
      <dgm:prSet/>
      <dgm:spPr/>
      <dgm:t>
        <a:bodyPr/>
        <a:lstStyle/>
        <a:p>
          <a:endParaRPr lang="en-US"/>
        </a:p>
      </dgm:t>
    </dgm:pt>
    <dgm:pt modelId="{F10318C9-8FEA-41BD-979F-8ACD5E4B950B}" type="sibTrans" cxnId="{0D0B6049-E8AF-4166-AD62-6A9F25190F43}">
      <dgm:prSet/>
      <dgm:spPr/>
      <dgm:t>
        <a:bodyPr/>
        <a:lstStyle/>
        <a:p>
          <a:endParaRPr lang="en-US"/>
        </a:p>
      </dgm:t>
    </dgm:pt>
    <dgm:pt modelId="{52B43A83-12C1-4947-9878-6664D9E8CC1A}">
      <dgm:prSet/>
      <dgm:spPr/>
      <dgm:t>
        <a:bodyPr/>
        <a:lstStyle/>
        <a:p>
          <a:pPr>
            <a:lnSpc>
              <a:spcPct val="100000"/>
            </a:lnSpc>
            <a:defRPr cap="all"/>
          </a:pPr>
          <a:r>
            <a:rPr lang="en-US" b="1"/>
            <a:t>Publisher</a:t>
          </a:r>
          <a:r>
            <a:rPr lang="en-US"/>
            <a:t> </a:t>
          </a:r>
        </a:p>
        <a:p>
          <a:pPr>
            <a:lnSpc>
              <a:spcPct val="100000"/>
            </a:lnSpc>
            <a:defRPr cap="all"/>
          </a:pPr>
          <a:r>
            <a:rPr lang="en-US"/>
            <a:t>An application that sends messages to topic</a:t>
          </a:r>
        </a:p>
      </dgm:t>
    </dgm:pt>
    <dgm:pt modelId="{F761AB6D-40D2-462E-833E-96493739F5A1}" type="parTrans" cxnId="{7FEC2832-33EE-4966-ACCE-96F4DE827173}">
      <dgm:prSet/>
      <dgm:spPr/>
      <dgm:t>
        <a:bodyPr/>
        <a:lstStyle/>
        <a:p>
          <a:endParaRPr lang="en-US"/>
        </a:p>
      </dgm:t>
    </dgm:pt>
    <dgm:pt modelId="{EE8235F3-C13E-4CA7-BBCA-A6B6DE5CD433}" type="sibTrans" cxnId="{7FEC2832-33EE-4966-ACCE-96F4DE827173}">
      <dgm:prSet/>
      <dgm:spPr/>
      <dgm:t>
        <a:bodyPr/>
        <a:lstStyle/>
        <a:p>
          <a:endParaRPr lang="en-US"/>
        </a:p>
      </dgm:t>
    </dgm:pt>
    <dgm:pt modelId="{5DEBCF15-B23E-49DE-BD85-EAD58343DE30}">
      <dgm:prSet/>
      <dgm:spPr/>
      <dgm:t>
        <a:bodyPr/>
        <a:lstStyle/>
        <a:p>
          <a:pPr>
            <a:lnSpc>
              <a:spcPct val="100000"/>
            </a:lnSpc>
            <a:defRPr cap="all"/>
          </a:pPr>
          <a:r>
            <a:rPr lang="en-US" b="1" dirty="0"/>
            <a:t>Subscription</a:t>
          </a:r>
          <a:r>
            <a:rPr lang="en-US" dirty="0"/>
            <a:t> </a:t>
          </a:r>
        </a:p>
        <a:p>
          <a:pPr>
            <a:lnSpc>
              <a:spcPct val="100000"/>
            </a:lnSpc>
            <a:defRPr cap="all"/>
          </a:pPr>
          <a:r>
            <a:rPr lang="en-US" dirty="0"/>
            <a:t>A queue from each Topic.  A topic may have multiple subscriptions and every message will be sent simultaneously to all subscriptions.</a:t>
          </a:r>
        </a:p>
      </dgm:t>
    </dgm:pt>
    <dgm:pt modelId="{188332AA-F1AC-4044-BD5A-60D3A887A880}" type="parTrans" cxnId="{B43BD9E4-D3E8-4FFB-B84A-0BDB8C7B2318}">
      <dgm:prSet/>
      <dgm:spPr/>
      <dgm:t>
        <a:bodyPr/>
        <a:lstStyle/>
        <a:p>
          <a:endParaRPr lang="en-US"/>
        </a:p>
      </dgm:t>
    </dgm:pt>
    <dgm:pt modelId="{50699239-1AFE-4D12-9FF5-68AC616582BB}" type="sibTrans" cxnId="{B43BD9E4-D3E8-4FFB-B84A-0BDB8C7B2318}">
      <dgm:prSet/>
      <dgm:spPr/>
      <dgm:t>
        <a:bodyPr/>
        <a:lstStyle/>
        <a:p>
          <a:endParaRPr lang="en-US"/>
        </a:p>
      </dgm:t>
    </dgm:pt>
    <dgm:pt modelId="{5908FB08-ACC3-448A-9592-BC8292DE43F6}">
      <dgm:prSet/>
      <dgm:spPr/>
      <dgm:t>
        <a:bodyPr/>
        <a:lstStyle/>
        <a:p>
          <a:pPr>
            <a:lnSpc>
              <a:spcPct val="100000"/>
            </a:lnSpc>
            <a:defRPr cap="all"/>
          </a:pPr>
          <a:r>
            <a:rPr lang="en-US" b="1" dirty="0"/>
            <a:t>Subscriber</a:t>
          </a:r>
          <a:r>
            <a:rPr lang="en-US" dirty="0"/>
            <a:t> - An application that subscribes to a topic via a subscription to receive messages published by another application</a:t>
          </a:r>
        </a:p>
      </dgm:t>
    </dgm:pt>
    <dgm:pt modelId="{6EC7BA11-31D3-4B1A-8E04-D60AED29B2D3}" type="parTrans" cxnId="{F90F85DA-2FFD-454D-8EBB-DB9FADE24B4D}">
      <dgm:prSet/>
      <dgm:spPr/>
      <dgm:t>
        <a:bodyPr/>
        <a:lstStyle/>
        <a:p>
          <a:endParaRPr lang="en-US"/>
        </a:p>
      </dgm:t>
    </dgm:pt>
    <dgm:pt modelId="{366CCA57-787E-4EDD-ABD5-06A2A5DBF179}" type="sibTrans" cxnId="{F90F85DA-2FFD-454D-8EBB-DB9FADE24B4D}">
      <dgm:prSet/>
      <dgm:spPr/>
      <dgm:t>
        <a:bodyPr/>
        <a:lstStyle/>
        <a:p>
          <a:endParaRPr lang="en-US"/>
        </a:p>
      </dgm:t>
    </dgm:pt>
    <dgm:pt modelId="{55969398-A0CF-40DE-A605-B94B35FC79A8}" type="pres">
      <dgm:prSet presAssocID="{581DFDB2-253E-44E6-BEDB-32F7A0398593}" presName="root" presStyleCnt="0">
        <dgm:presLayoutVars>
          <dgm:dir/>
          <dgm:resizeHandles val="exact"/>
        </dgm:presLayoutVars>
      </dgm:prSet>
      <dgm:spPr/>
    </dgm:pt>
    <dgm:pt modelId="{CDBF400E-F96D-45B9-994E-019297DBFD2B}" type="pres">
      <dgm:prSet presAssocID="{4712B98A-964A-416B-910B-B2C466784DEC}" presName="compNode" presStyleCnt="0"/>
      <dgm:spPr/>
    </dgm:pt>
    <dgm:pt modelId="{F2056131-E8AC-4F8F-9FFC-0066E45C7BB4}" type="pres">
      <dgm:prSet presAssocID="{4712B98A-964A-416B-910B-B2C466784DEC}" presName="iconBgRect" presStyleLbl="bgShp" presStyleIdx="0" presStyleCnt="5"/>
      <dgm:spPr/>
    </dgm:pt>
    <dgm:pt modelId="{DEA40449-303D-493D-8C23-AD1278306E3A}" type="pres">
      <dgm:prSet presAssocID="{4712B98A-964A-416B-910B-B2C466784D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D3760A8-9D93-4BC0-A70E-3BE24C7F7704}" type="pres">
      <dgm:prSet presAssocID="{4712B98A-964A-416B-910B-B2C466784DEC}" presName="spaceRect" presStyleCnt="0"/>
      <dgm:spPr/>
    </dgm:pt>
    <dgm:pt modelId="{36D40936-0526-42BD-8D19-97551B8BE8AB}" type="pres">
      <dgm:prSet presAssocID="{4712B98A-964A-416B-910B-B2C466784DEC}" presName="textRect" presStyleLbl="revTx" presStyleIdx="0" presStyleCnt="5">
        <dgm:presLayoutVars>
          <dgm:chMax val="1"/>
          <dgm:chPref val="1"/>
        </dgm:presLayoutVars>
      </dgm:prSet>
      <dgm:spPr/>
    </dgm:pt>
    <dgm:pt modelId="{2050395D-0093-4201-969C-325D125F3A86}" type="pres">
      <dgm:prSet presAssocID="{FAC84C34-E27F-4D79-B817-42CB529B8CF7}" presName="sibTrans" presStyleCnt="0"/>
      <dgm:spPr/>
    </dgm:pt>
    <dgm:pt modelId="{C16BADD1-79A0-4BD3-827A-9622997EF065}" type="pres">
      <dgm:prSet presAssocID="{913B47E3-5BDF-41A7-90DA-63DADFB78B04}" presName="compNode" presStyleCnt="0"/>
      <dgm:spPr/>
    </dgm:pt>
    <dgm:pt modelId="{8A5AB397-9713-4616-AC59-5892F548AFC3}" type="pres">
      <dgm:prSet presAssocID="{913B47E3-5BDF-41A7-90DA-63DADFB78B04}" presName="iconBgRect" presStyleLbl="bgShp" presStyleIdx="1" presStyleCnt="5"/>
      <dgm:spPr/>
    </dgm:pt>
    <dgm:pt modelId="{923E36A6-0816-4D97-8391-35C4F6F772D4}" type="pres">
      <dgm:prSet presAssocID="{913B47E3-5BDF-41A7-90DA-63DADFB78B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4367FD07-3EDE-4AD9-82C9-C7D0A51B8E50}" type="pres">
      <dgm:prSet presAssocID="{913B47E3-5BDF-41A7-90DA-63DADFB78B04}" presName="spaceRect" presStyleCnt="0"/>
      <dgm:spPr/>
    </dgm:pt>
    <dgm:pt modelId="{E0E9D4C9-30C2-4513-BD42-8461FC01BC31}" type="pres">
      <dgm:prSet presAssocID="{913B47E3-5BDF-41A7-90DA-63DADFB78B04}" presName="textRect" presStyleLbl="revTx" presStyleIdx="1" presStyleCnt="5">
        <dgm:presLayoutVars>
          <dgm:chMax val="1"/>
          <dgm:chPref val="1"/>
        </dgm:presLayoutVars>
      </dgm:prSet>
      <dgm:spPr/>
    </dgm:pt>
    <dgm:pt modelId="{E189AF9D-552D-4CE2-85F6-46D49CBC5B66}" type="pres">
      <dgm:prSet presAssocID="{F10318C9-8FEA-41BD-979F-8ACD5E4B950B}" presName="sibTrans" presStyleCnt="0"/>
      <dgm:spPr/>
    </dgm:pt>
    <dgm:pt modelId="{1C0C2DEF-F408-412A-AC39-9D4D3F74EF97}" type="pres">
      <dgm:prSet presAssocID="{52B43A83-12C1-4947-9878-6664D9E8CC1A}" presName="compNode" presStyleCnt="0"/>
      <dgm:spPr/>
    </dgm:pt>
    <dgm:pt modelId="{3FB4AAA9-714C-4D7F-B43E-20F3AF5E5E7F}" type="pres">
      <dgm:prSet presAssocID="{52B43A83-12C1-4947-9878-6664D9E8CC1A}" presName="iconBgRect" presStyleLbl="bgShp" presStyleIdx="2" presStyleCnt="5"/>
      <dgm:spPr/>
    </dgm:pt>
    <dgm:pt modelId="{C334C81D-0B5F-4EC7-A2C4-EB0637F10675}" type="pres">
      <dgm:prSet presAssocID="{52B43A83-12C1-4947-9878-6664D9E8CC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A61CA269-C45F-425D-893A-8A56FC53279F}" type="pres">
      <dgm:prSet presAssocID="{52B43A83-12C1-4947-9878-6664D9E8CC1A}" presName="spaceRect" presStyleCnt="0"/>
      <dgm:spPr/>
    </dgm:pt>
    <dgm:pt modelId="{F38B2DF6-51C4-4279-8A70-05974242DC46}" type="pres">
      <dgm:prSet presAssocID="{52B43A83-12C1-4947-9878-6664D9E8CC1A}" presName="textRect" presStyleLbl="revTx" presStyleIdx="2" presStyleCnt="5">
        <dgm:presLayoutVars>
          <dgm:chMax val="1"/>
          <dgm:chPref val="1"/>
        </dgm:presLayoutVars>
      </dgm:prSet>
      <dgm:spPr/>
    </dgm:pt>
    <dgm:pt modelId="{E3E98012-7FFF-40D7-9B41-B5B5DA556647}" type="pres">
      <dgm:prSet presAssocID="{EE8235F3-C13E-4CA7-BBCA-A6B6DE5CD433}" presName="sibTrans" presStyleCnt="0"/>
      <dgm:spPr/>
    </dgm:pt>
    <dgm:pt modelId="{8F61331E-8FC4-45ED-A7EC-881365F79691}" type="pres">
      <dgm:prSet presAssocID="{5DEBCF15-B23E-49DE-BD85-EAD58343DE30}" presName="compNode" presStyleCnt="0"/>
      <dgm:spPr/>
    </dgm:pt>
    <dgm:pt modelId="{44F23FE3-D034-48F1-935F-AE0CBFC0039E}" type="pres">
      <dgm:prSet presAssocID="{5DEBCF15-B23E-49DE-BD85-EAD58343DE30}" presName="iconBgRect" presStyleLbl="bgShp" presStyleIdx="3" presStyleCnt="5"/>
      <dgm:spPr/>
    </dgm:pt>
    <dgm:pt modelId="{091269EB-6726-46B4-9C73-DDDDA3CAC666}" type="pres">
      <dgm:prSet presAssocID="{5DEBCF15-B23E-49DE-BD85-EAD58343D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spaper"/>
        </a:ext>
      </dgm:extLst>
    </dgm:pt>
    <dgm:pt modelId="{9DDF1317-8A45-4589-BB89-08DCEBDD72DB}" type="pres">
      <dgm:prSet presAssocID="{5DEBCF15-B23E-49DE-BD85-EAD58343DE30}" presName="spaceRect" presStyleCnt="0"/>
      <dgm:spPr/>
    </dgm:pt>
    <dgm:pt modelId="{91EA1899-CE2F-4299-8070-EC1C51D74453}" type="pres">
      <dgm:prSet presAssocID="{5DEBCF15-B23E-49DE-BD85-EAD58343DE30}" presName="textRect" presStyleLbl="revTx" presStyleIdx="3" presStyleCnt="5">
        <dgm:presLayoutVars>
          <dgm:chMax val="1"/>
          <dgm:chPref val="1"/>
        </dgm:presLayoutVars>
      </dgm:prSet>
      <dgm:spPr/>
    </dgm:pt>
    <dgm:pt modelId="{A098E9B8-881B-4EFB-9193-4FE27CB7BB23}" type="pres">
      <dgm:prSet presAssocID="{50699239-1AFE-4D12-9FF5-68AC616582BB}" presName="sibTrans" presStyleCnt="0"/>
      <dgm:spPr/>
    </dgm:pt>
    <dgm:pt modelId="{CC08DA37-C2B8-436E-BB74-6CB59BC84CB2}" type="pres">
      <dgm:prSet presAssocID="{5908FB08-ACC3-448A-9592-BC8292DE43F6}" presName="compNode" presStyleCnt="0"/>
      <dgm:spPr/>
    </dgm:pt>
    <dgm:pt modelId="{CC04E5B4-CAEE-442E-8D44-8D50FFE08673}" type="pres">
      <dgm:prSet presAssocID="{5908FB08-ACC3-448A-9592-BC8292DE43F6}" presName="iconBgRect" presStyleLbl="bgShp" presStyleIdx="4" presStyleCnt="5"/>
      <dgm:spPr/>
    </dgm:pt>
    <dgm:pt modelId="{B2D9302E-0676-4D51-9517-FDD86D87A55C}" type="pres">
      <dgm:prSet presAssocID="{5908FB08-ACC3-448A-9592-BC8292DE43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FD3B3FAD-2EEA-4D60-9D5D-F75C8818D025}" type="pres">
      <dgm:prSet presAssocID="{5908FB08-ACC3-448A-9592-BC8292DE43F6}" presName="spaceRect" presStyleCnt="0"/>
      <dgm:spPr/>
    </dgm:pt>
    <dgm:pt modelId="{0454779F-A61B-4DDA-95C5-B631C3BAE069}" type="pres">
      <dgm:prSet presAssocID="{5908FB08-ACC3-448A-9592-BC8292DE43F6}" presName="textRect" presStyleLbl="revTx" presStyleIdx="4" presStyleCnt="5">
        <dgm:presLayoutVars>
          <dgm:chMax val="1"/>
          <dgm:chPref val="1"/>
        </dgm:presLayoutVars>
      </dgm:prSet>
      <dgm:spPr/>
    </dgm:pt>
  </dgm:ptLst>
  <dgm:cxnLst>
    <dgm:cxn modelId="{5522BA2C-2C6F-B445-9E2C-EEF44CBF51F3}" type="presOf" srcId="{4712B98A-964A-416B-910B-B2C466784DEC}" destId="{36D40936-0526-42BD-8D19-97551B8BE8AB}" srcOrd="0" destOrd="0" presId="urn:microsoft.com/office/officeart/2018/5/layout/IconCircleLabelList"/>
    <dgm:cxn modelId="{7FEC2832-33EE-4966-ACCE-96F4DE827173}" srcId="{581DFDB2-253E-44E6-BEDB-32F7A0398593}" destId="{52B43A83-12C1-4947-9878-6664D9E8CC1A}" srcOrd="2" destOrd="0" parTransId="{F761AB6D-40D2-462E-833E-96493739F5A1}" sibTransId="{EE8235F3-C13E-4CA7-BBCA-A6B6DE5CD433}"/>
    <dgm:cxn modelId="{0D0B6049-E8AF-4166-AD62-6A9F25190F43}" srcId="{581DFDB2-253E-44E6-BEDB-32F7A0398593}" destId="{913B47E3-5BDF-41A7-90DA-63DADFB78B04}" srcOrd="1" destOrd="0" parTransId="{A211A61A-E9C3-4AE0-AD7E-4BAA12EA66EA}" sibTransId="{F10318C9-8FEA-41BD-979F-8ACD5E4B950B}"/>
    <dgm:cxn modelId="{A3ECC94B-209A-B44F-88CE-201D59A981D0}" type="presOf" srcId="{913B47E3-5BDF-41A7-90DA-63DADFB78B04}" destId="{E0E9D4C9-30C2-4513-BD42-8461FC01BC31}" srcOrd="0" destOrd="0" presId="urn:microsoft.com/office/officeart/2018/5/layout/IconCircleLabelList"/>
    <dgm:cxn modelId="{99A7388B-3449-364F-AC8B-4C74ABCBCF2E}" type="presOf" srcId="{581DFDB2-253E-44E6-BEDB-32F7A0398593}" destId="{55969398-A0CF-40DE-A605-B94B35FC79A8}" srcOrd="0" destOrd="0" presId="urn:microsoft.com/office/officeart/2018/5/layout/IconCircleLabelList"/>
    <dgm:cxn modelId="{286CE4AD-71EF-4A42-8C6E-A067F172E360}" type="presOf" srcId="{52B43A83-12C1-4947-9878-6664D9E8CC1A}" destId="{F38B2DF6-51C4-4279-8A70-05974242DC46}" srcOrd="0" destOrd="0" presId="urn:microsoft.com/office/officeart/2018/5/layout/IconCircleLabelList"/>
    <dgm:cxn modelId="{E62FCAD0-37EE-C64C-AB9E-F25F821E360F}" type="presOf" srcId="{5908FB08-ACC3-448A-9592-BC8292DE43F6}" destId="{0454779F-A61B-4DDA-95C5-B631C3BAE069}" srcOrd="0" destOrd="0" presId="urn:microsoft.com/office/officeart/2018/5/layout/IconCircleLabelList"/>
    <dgm:cxn modelId="{F90F85DA-2FFD-454D-8EBB-DB9FADE24B4D}" srcId="{581DFDB2-253E-44E6-BEDB-32F7A0398593}" destId="{5908FB08-ACC3-448A-9592-BC8292DE43F6}" srcOrd="4" destOrd="0" parTransId="{6EC7BA11-31D3-4B1A-8E04-D60AED29B2D3}" sibTransId="{366CCA57-787E-4EDD-ABD5-06A2A5DBF179}"/>
    <dgm:cxn modelId="{B43BD9E4-D3E8-4FFB-B84A-0BDB8C7B2318}" srcId="{581DFDB2-253E-44E6-BEDB-32F7A0398593}" destId="{5DEBCF15-B23E-49DE-BD85-EAD58343DE30}" srcOrd="3" destOrd="0" parTransId="{188332AA-F1AC-4044-BD5A-60D3A887A880}" sibTransId="{50699239-1AFE-4D12-9FF5-68AC616582BB}"/>
    <dgm:cxn modelId="{68A8C9E6-57F9-6A4A-97FC-DE9C3E815A37}" type="presOf" srcId="{5DEBCF15-B23E-49DE-BD85-EAD58343DE30}" destId="{91EA1899-CE2F-4299-8070-EC1C51D74453}" srcOrd="0" destOrd="0" presId="urn:microsoft.com/office/officeart/2018/5/layout/IconCircleLabelList"/>
    <dgm:cxn modelId="{9879BBEC-E68F-44B0-9FAD-2B805D1468D7}" srcId="{581DFDB2-253E-44E6-BEDB-32F7A0398593}" destId="{4712B98A-964A-416B-910B-B2C466784DEC}" srcOrd="0" destOrd="0" parTransId="{EA887EA7-0A96-4D8D-B803-EA1ED5709A91}" sibTransId="{FAC84C34-E27F-4D79-B817-42CB529B8CF7}"/>
    <dgm:cxn modelId="{E160978E-1AD3-2544-8DFA-B77B669509C7}" type="presParOf" srcId="{55969398-A0CF-40DE-A605-B94B35FC79A8}" destId="{CDBF400E-F96D-45B9-994E-019297DBFD2B}" srcOrd="0" destOrd="0" presId="urn:microsoft.com/office/officeart/2018/5/layout/IconCircleLabelList"/>
    <dgm:cxn modelId="{B164FE60-E3C2-7648-AC23-3702BB79962A}" type="presParOf" srcId="{CDBF400E-F96D-45B9-994E-019297DBFD2B}" destId="{F2056131-E8AC-4F8F-9FFC-0066E45C7BB4}" srcOrd="0" destOrd="0" presId="urn:microsoft.com/office/officeart/2018/5/layout/IconCircleLabelList"/>
    <dgm:cxn modelId="{CE67827F-C787-3141-9239-F3E49F14BC34}" type="presParOf" srcId="{CDBF400E-F96D-45B9-994E-019297DBFD2B}" destId="{DEA40449-303D-493D-8C23-AD1278306E3A}" srcOrd="1" destOrd="0" presId="urn:microsoft.com/office/officeart/2018/5/layout/IconCircleLabelList"/>
    <dgm:cxn modelId="{D92BAA11-8DB7-5247-B1EC-F5A952F9DB0C}" type="presParOf" srcId="{CDBF400E-F96D-45B9-994E-019297DBFD2B}" destId="{DD3760A8-9D93-4BC0-A70E-3BE24C7F7704}" srcOrd="2" destOrd="0" presId="urn:microsoft.com/office/officeart/2018/5/layout/IconCircleLabelList"/>
    <dgm:cxn modelId="{073B32FD-760D-1C48-AEA9-AC1739422714}" type="presParOf" srcId="{CDBF400E-F96D-45B9-994E-019297DBFD2B}" destId="{36D40936-0526-42BD-8D19-97551B8BE8AB}" srcOrd="3" destOrd="0" presId="urn:microsoft.com/office/officeart/2018/5/layout/IconCircleLabelList"/>
    <dgm:cxn modelId="{B2CB7F0C-E2EA-C247-AAFF-6D76032919A3}" type="presParOf" srcId="{55969398-A0CF-40DE-A605-B94B35FC79A8}" destId="{2050395D-0093-4201-969C-325D125F3A86}" srcOrd="1" destOrd="0" presId="urn:microsoft.com/office/officeart/2018/5/layout/IconCircleLabelList"/>
    <dgm:cxn modelId="{072B5185-D665-184C-AB58-A4E7E8D0A972}" type="presParOf" srcId="{55969398-A0CF-40DE-A605-B94B35FC79A8}" destId="{C16BADD1-79A0-4BD3-827A-9622997EF065}" srcOrd="2" destOrd="0" presId="urn:microsoft.com/office/officeart/2018/5/layout/IconCircleLabelList"/>
    <dgm:cxn modelId="{589BAB05-F442-E44F-A44D-72A773BAE59B}" type="presParOf" srcId="{C16BADD1-79A0-4BD3-827A-9622997EF065}" destId="{8A5AB397-9713-4616-AC59-5892F548AFC3}" srcOrd="0" destOrd="0" presId="urn:microsoft.com/office/officeart/2018/5/layout/IconCircleLabelList"/>
    <dgm:cxn modelId="{07AA8A4E-3D89-F749-A3D1-18A364F93EEA}" type="presParOf" srcId="{C16BADD1-79A0-4BD3-827A-9622997EF065}" destId="{923E36A6-0816-4D97-8391-35C4F6F772D4}" srcOrd="1" destOrd="0" presId="urn:microsoft.com/office/officeart/2018/5/layout/IconCircleLabelList"/>
    <dgm:cxn modelId="{2D9EA8B7-1644-DF41-A769-C5FD8035EA15}" type="presParOf" srcId="{C16BADD1-79A0-4BD3-827A-9622997EF065}" destId="{4367FD07-3EDE-4AD9-82C9-C7D0A51B8E50}" srcOrd="2" destOrd="0" presId="urn:microsoft.com/office/officeart/2018/5/layout/IconCircleLabelList"/>
    <dgm:cxn modelId="{44ECC57B-430B-774F-9D91-D1C47A794FB0}" type="presParOf" srcId="{C16BADD1-79A0-4BD3-827A-9622997EF065}" destId="{E0E9D4C9-30C2-4513-BD42-8461FC01BC31}" srcOrd="3" destOrd="0" presId="urn:microsoft.com/office/officeart/2018/5/layout/IconCircleLabelList"/>
    <dgm:cxn modelId="{501B4CBC-2BF9-814A-B408-7797F869890C}" type="presParOf" srcId="{55969398-A0CF-40DE-A605-B94B35FC79A8}" destId="{E189AF9D-552D-4CE2-85F6-46D49CBC5B66}" srcOrd="3" destOrd="0" presId="urn:microsoft.com/office/officeart/2018/5/layout/IconCircleLabelList"/>
    <dgm:cxn modelId="{819689C3-D5C1-6043-9DF3-B75AE6F97BC0}" type="presParOf" srcId="{55969398-A0CF-40DE-A605-B94B35FC79A8}" destId="{1C0C2DEF-F408-412A-AC39-9D4D3F74EF97}" srcOrd="4" destOrd="0" presId="urn:microsoft.com/office/officeart/2018/5/layout/IconCircleLabelList"/>
    <dgm:cxn modelId="{A8AB2597-35B6-5743-9000-FFDC4E836E3D}" type="presParOf" srcId="{1C0C2DEF-F408-412A-AC39-9D4D3F74EF97}" destId="{3FB4AAA9-714C-4D7F-B43E-20F3AF5E5E7F}" srcOrd="0" destOrd="0" presId="urn:microsoft.com/office/officeart/2018/5/layout/IconCircleLabelList"/>
    <dgm:cxn modelId="{999BBB44-470B-7341-B580-B50E40FBC62B}" type="presParOf" srcId="{1C0C2DEF-F408-412A-AC39-9D4D3F74EF97}" destId="{C334C81D-0B5F-4EC7-A2C4-EB0637F10675}" srcOrd="1" destOrd="0" presId="urn:microsoft.com/office/officeart/2018/5/layout/IconCircleLabelList"/>
    <dgm:cxn modelId="{39ABC540-3B44-9540-8482-01F7623B873B}" type="presParOf" srcId="{1C0C2DEF-F408-412A-AC39-9D4D3F74EF97}" destId="{A61CA269-C45F-425D-893A-8A56FC53279F}" srcOrd="2" destOrd="0" presId="urn:microsoft.com/office/officeart/2018/5/layout/IconCircleLabelList"/>
    <dgm:cxn modelId="{CFF40BB5-F20E-4144-9BF0-F414DB486101}" type="presParOf" srcId="{1C0C2DEF-F408-412A-AC39-9D4D3F74EF97}" destId="{F38B2DF6-51C4-4279-8A70-05974242DC46}" srcOrd="3" destOrd="0" presId="urn:microsoft.com/office/officeart/2018/5/layout/IconCircleLabelList"/>
    <dgm:cxn modelId="{830F5F75-062E-3F4E-9D73-27EFA1BF3DE8}" type="presParOf" srcId="{55969398-A0CF-40DE-A605-B94B35FC79A8}" destId="{E3E98012-7FFF-40D7-9B41-B5B5DA556647}" srcOrd="5" destOrd="0" presId="urn:microsoft.com/office/officeart/2018/5/layout/IconCircleLabelList"/>
    <dgm:cxn modelId="{AAABF2EF-4003-7A41-BE4A-368F50E97B6E}" type="presParOf" srcId="{55969398-A0CF-40DE-A605-B94B35FC79A8}" destId="{8F61331E-8FC4-45ED-A7EC-881365F79691}" srcOrd="6" destOrd="0" presId="urn:microsoft.com/office/officeart/2018/5/layout/IconCircleLabelList"/>
    <dgm:cxn modelId="{8754C8BE-9482-E04A-861E-F6663E26AAC4}" type="presParOf" srcId="{8F61331E-8FC4-45ED-A7EC-881365F79691}" destId="{44F23FE3-D034-48F1-935F-AE0CBFC0039E}" srcOrd="0" destOrd="0" presId="urn:microsoft.com/office/officeart/2018/5/layout/IconCircleLabelList"/>
    <dgm:cxn modelId="{F990614E-6BF9-2B42-B238-C8444859F2B5}" type="presParOf" srcId="{8F61331E-8FC4-45ED-A7EC-881365F79691}" destId="{091269EB-6726-46B4-9C73-DDDDA3CAC666}" srcOrd="1" destOrd="0" presId="urn:microsoft.com/office/officeart/2018/5/layout/IconCircleLabelList"/>
    <dgm:cxn modelId="{9FA88B2A-6A93-884A-8AD2-F81F7BB60004}" type="presParOf" srcId="{8F61331E-8FC4-45ED-A7EC-881365F79691}" destId="{9DDF1317-8A45-4589-BB89-08DCEBDD72DB}" srcOrd="2" destOrd="0" presId="urn:microsoft.com/office/officeart/2018/5/layout/IconCircleLabelList"/>
    <dgm:cxn modelId="{EA789F22-2444-AE4C-8C91-246F267AB04D}" type="presParOf" srcId="{8F61331E-8FC4-45ED-A7EC-881365F79691}" destId="{91EA1899-CE2F-4299-8070-EC1C51D74453}" srcOrd="3" destOrd="0" presId="urn:microsoft.com/office/officeart/2018/5/layout/IconCircleLabelList"/>
    <dgm:cxn modelId="{A21A86CB-3019-EE45-927E-CCA6BEAC0873}" type="presParOf" srcId="{55969398-A0CF-40DE-A605-B94B35FC79A8}" destId="{A098E9B8-881B-4EFB-9193-4FE27CB7BB23}" srcOrd="7" destOrd="0" presId="urn:microsoft.com/office/officeart/2018/5/layout/IconCircleLabelList"/>
    <dgm:cxn modelId="{156B5EDA-1638-AA45-886C-1E546327ADCB}" type="presParOf" srcId="{55969398-A0CF-40DE-A605-B94B35FC79A8}" destId="{CC08DA37-C2B8-436E-BB74-6CB59BC84CB2}" srcOrd="8" destOrd="0" presId="urn:microsoft.com/office/officeart/2018/5/layout/IconCircleLabelList"/>
    <dgm:cxn modelId="{C7384FA9-B82E-D248-825E-D5543C7E6012}" type="presParOf" srcId="{CC08DA37-C2B8-436E-BB74-6CB59BC84CB2}" destId="{CC04E5B4-CAEE-442E-8D44-8D50FFE08673}" srcOrd="0" destOrd="0" presId="urn:microsoft.com/office/officeart/2018/5/layout/IconCircleLabelList"/>
    <dgm:cxn modelId="{EF79AEB0-2DF4-B543-92A8-A3282C9FA1FC}" type="presParOf" srcId="{CC08DA37-C2B8-436E-BB74-6CB59BC84CB2}" destId="{B2D9302E-0676-4D51-9517-FDD86D87A55C}" srcOrd="1" destOrd="0" presId="urn:microsoft.com/office/officeart/2018/5/layout/IconCircleLabelList"/>
    <dgm:cxn modelId="{666968DB-8095-ED45-95E4-6AE8CCAA5235}" type="presParOf" srcId="{CC08DA37-C2B8-436E-BB74-6CB59BC84CB2}" destId="{FD3B3FAD-2EEA-4D60-9D5D-F75C8818D025}" srcOrd="2" destOrd="0" presId="urn:microsoft.com/office/officeart/2018/5/layout/IconCircleLabelList"/>
    <dgm:cxn modelId="{675ED628-471C-CD4A-B31C-3E48BAE104A9}" type="presParOf" srcId="{CC08DA37-C2B8-436E-BB74-6CB59BC84CB2}" destId="{0454779F-A61B-4DDA-95C5-B631C3BAE06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105533-BB78-443A-BB12-CE1E539923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84843D-A4F0-46BB-A22E-474DA125FF34}">
      <dgm:prSet/>
      <dgm:spPr/>
      <dgm:t>
        <a:bodyPr/>
        <a:lstStyle/>
        <a:p>
          <a:pPr>
            <a:lnSpc>
              <a:spcPct val="100000"/>
            </a:lnSpc>
          </a:pPr>
          <a:r>
            <a:rPr lang="en-US" baseline="0" dirty="0"/>
            <a:t>Balancing workloads in network clusters</a:t>
          </a:r>
          <a:endParaRPr lang="en-US" dirty="0"/>
        </a:p>
      </dgm:t>
    </dgm:pt>
    <dgm:pt modelId="{5394B9AF-042F-40A8-8F01-5FEA187C68D3}" type="parTrans" cxnId="{CEB14599-1F2B-4E44-AF00-3667CE570981}">
      <dgm:prSet/>
      <dgm:spPr/>
      <dgm:t>
        <a:bodyPr/>
        <a:lstStyle/>
        <a:p>
          <a:endParaRPr lang="en-US"/>
        </a:p>
      </dgm:t>
    </dgm:pt>
    <dgm:pt modelId="{DAC450E2-8B55-4FF1-AFF4-22A876A6FE35}" type="sibTrans" cxnId="{CEB14599-1F2B-4E44-AF00-3667CE570981}">
      <dgm:prSet/>
      <dgm:spPr/>
      <dgm:t>
        <a:bodyPr/>
        <a:lstStyle/>
        <a:p>
          <a:endParaRPr lang="en-US"/>
        </a:p>
      </dgm:t>
    </dgm:pt>
    <dgm:pt modelId="{45F36B8A-44E2-4983-9569-FFBF5EBFF78D}">
      <dgm:prSet/>
      <dgm:spPr/>
      <dgm:t>
        <a:bodyPr/>
        <a:lstStyle/>
        <a:p>
          <a:pPr>
            <a:lnSpc>
              <a:spcPct val="100000"/>
            </a:lnSpc>
          </a:pPr>
          <a:r>
            <a:rPr lang="en-US" baseline="0"/>
            <a:t>Implementing asynchronous workflows</a:t>
          </a:r>
          <a:endParaRPr lang="en-US"/>
        </a:p>
      </dgm:t>
    </dgm:pt>
    <dgm:pt modelId="{3864FF5B-25AD-4B47-8BE2-BEF84CDA4397}" type="parTrans" cxnId="{29D26AE5-2EBA-4476-B970-3E8F1257BB60}">
      <dgm:prSet/>
      <dgm:spPr/>
      <dgm:t>
        <a:bodyPr/>
        <a:lstStyle/>
        <a:p>
          <a:endParaRPr lang="en-US"/>
        </a:p>
      </dgm:t>
    </dgm:pt>
    <dgm:pt modelId="{65622D13-313C-47E5-82ED-0DC297860D95}" type="sibTrans" cxnId="{29D26AE5-2EBA-4476-B970-3E8F1257BB60}">
      <dgm:prSet/>
      <dgm:spPr/>
      <dgm:t>
        <a:bodyPr/>
        <a:lstStyle/>
        <a:p>
          <a:endParaRPr lang="en-US"/>
        </a:p>
      </dgm:t>
    </dgm:pt>
    <dgm:pt modelId="{F50D38E4-1004-4309-941E-4ECF11B055CD}">
      <dgm:prSet/>
      <dgm:spPr/>
      <dgm:t>
        <a:bodyPr/>
        <a:lstStyle/>
        <a:p>
          <a:pPr>
            <a:lnSpc>
              <a:spcPct val="100000"/>
            </a:lnSpc>
          </a:pPr>
          <a:r>
            <a:rPr lang="en-US" baseline="0"/>
            <a:t>Distributing event notifications</a:t>
          </a:r>
          <a:endParaRPr lang="en-US"/>
        </a:p>
      </dgm:t>
    </dgm:pt>
    <dgm:pt modelId="{72F84109-6F9E-4732-AC6F-F5B1590F707E}" type="parTrans" cxnId="{108B6A6F-FB97-4CA8-867E-89621FAE7760}">
      <dgm:prSet/>
      <dgm:spPr/>
      <dgm:t>
        <a:bodyPr/>
        <a:lstStyle/>
        <a:p>
          <a:endParaRPr lang="en-US"/>
        </a:p>
      </dgm:t>
    </dgm:pt>
    <dgm:pt modelId="{141EA863-BB3F-400D-9DE9-61F53056515B}" type="sibTrans" cxnId="{108B6A6F-FB97-4CA8-867E-89621FAE7760}">
      <dgm:prSet/>
      <dgm:spPr/>
      <dgm:t>
        <a:bodyPr/>
        <a:lstStyle/>
        <a:p>
          <a:endParaRPr lang="en-US"/>
        </a:p>
      </dgm:t>
    </dgm:pt>
    <dgm:pt modelId="{2307623A-75C6-48E9-878A-ED270C731251}">
      <dgm:prSet/>
      <dgm:spPr/>
      <dgm:t>
        <a:bodyPr/>
        <a:lstStyle/>
        <a:p>
          <a:pPr>
            <a:lnSpc>
              <a:spcPct val="100000"/>
            </a:lnSpc>
          </a:pPr>
          <a:r>
            <a:rPr lang="en-US" baseline="0"/>
            <a:t>Refreshing distributed caches</a:t>
          </a:r>
          <a:endParaRPr lang="en-US"/>
        </a:p>
      </dgm:t>
    </dgm:pt>
    <dgm:pt modelId="{F3AF4160-9856-4480-8A49-5380E39C7B4C}" type="parTrans" cxnId="{31F5C22C-36F7-4074-BCAA-DEF443245A82}">
      <dgm:prSet/>
      <dgm:spPr/>
      <dgm:t>
        <a:bodyPr/>
        <a:lstStyle/>
        <a:p>
          <a:endParaRPr lang="en-US"/>
        </a:p>
      </dgm:t>
    </dgm:pt>
    <dgm:pt modelId="{B3149852-7A3F-422A-8F56-0BCDF40B07B9}" type="sibTrans" cxnId="{31F5C22C-36F7-4074-BCAA-DEF443245A82}">
      <dgm:prSet/>
      <dgm:spPr/>
      <dgm:t>
        <a:bodyPr/>
        <a:lstStyle/>
        <a:p>
          <a:endParaRPr lang="en-US"/>
        </a:p>
      </dgm:t>
    </dgm:pt>
    <dgm:pt modelId="{DD45EEAB-0664-4472-BDBF-8DB599F805EC}">
      <dgm:prSet/>
      <dgm:spPr/>
      <dgm:t>
        <a:bodyPr/>
        <a:lstStyle/>
        <a:p>
          <a:pPr>
            <a:lnSpc>
              <a:spcPct val="100000"/>
            </a:lnSpc>
          </a:pPr>
          <a:r>
            <a:rPr lang="en-US" baseline="0"/>
            <a:t>Logging to multiple systems</a:t>
          </a:r>
          <a:endParaRPr lang="en-US"/>
        </a:p>
      </dgm:t>
    </dgm:pt>
    <dgm:pt modelId="{B1005179-9005-452C-B3C5-409CCCE1D55D}" type="parTrans" cxnId="{8053DA2B-4C2F-4E33-9B14-BF1A3B6BF5EC}">
      <dgm:prSet/>
      <dgm:spPr/>
      <dgm:t>
        <a:bodyPr/>
        <a:lstStyle/>
        <a:p>
          <a:endParaRPr lang="en-US"/>
        </a:p>
      </dgm:t>
    </dgm:pt>
    <dgm:pt modelId="{353D55CC-524C-4ADA-9036-759813D2792D}" type="sibTrans" cxnId="{8053DA2B-4C2F-4E33-9B14-BF1A3B6BF5EC}">
      <dgm:prSet/>
      <dgm:spPr/>
      <dgm:t>
        <a:bodyPr/>
        <a:lstStyle/>
        <a:p>
          <a:endParaRPr lang="en-US"/>
        </a:p>
      </dgm:t>
    </dgm:pt>
    <dgm:pt modelId="{6E59E46E-2C5F-43F0-9295-695E6F3036C1}">
      <dgm:prSet/>
      <dgm:spPr/>
      <dgm:t>
        <a:bodyPr/>
        <a:lstStyle/>
        <a:p>
          <a:pPr>
            <a:lnSpc>
              <a:spcPct val="100000"/>
            </a:lnSpc>
          </a:pPr>
          <a:r>
            <a:rPr lang="en-US" baseline="0"/>
            <a:t>Data streaming from various processes or devices</a:t>
          </a:r>
          <a:endParaRPr lang="en-US"/>
        </a:p>
      </dgm:t>
    </dgm:pt>
    <dgm:pt modelId="{0D87DC1F-747D-4FA4-A158-5AC3052B1C4D}" type="parTrans" cxnId="{1ECEC48F-27BD-4575-BCC6-0EED22D1E052}">
      <dgm:prSet/>
      <dgm:spPr/>
      <dgm:t>
        <a:bodyPr/>
        <a:lstStyle/>
        <a:p>
          <a:endParaRPr lang="en-US"/>
        </a:p>
      </dgm:t>
    </dgm:pt>
    <dgm:pt modelId="{04696A43-D9CD-44FE-8856-B87CC7F10255}" type="sibTrans" cxnId="{1ECEC48F-27BD-4575-BCC6-0EED22D1E052}">
      <dgm:prSet/>
      <dgm:spPr/>
      <dgm:t>
        <a:bodyPr/>
        <a:lstStyle/>
        <a:p>
          <a:endParaRPr lang="en-US"/>
        </a:p>
      </dgm:t>
    </dgm:pt>
    <dgm:pt modelId="{B4F12A99-9AFB-4321-96B7-AAA2448BED36}">
      <dgm:prSet/>
      <dgm:spPr/>
      <dgm:t>
        <a:bodyPr/>
        <a:lstStyle/>
        <a:p>
          <a:pPr>
            <a:lnSpc>
              <a:spcPct val="100000"/>
            </a:lnSpc>
          </a:pPr>
          <a:r>
            <a:rPr lang="en-US" baseline="0"/>
            <a:t>Reliability improvement</a:t>
          </a:r>
          <a:endParaRPr lang="en-US"/>
        </a:p>
      </dgm:t>
    </dgm:pt>
    <dgm:pt modelId="{AF5967FB-37FC-4AA0-842A-EDD687085451}" type="parTrans" cxnId="{3EB7F53E-0CDE-4585-A1B9-44832484D8ED}">
      <dgm:prSet/>
      <dgm:spPr/>
      <dgm:t>
        <a:bodyPr/>
        <a:lstStyle/>
        <a:p>
          <a:endParaRPr lang="en-US"/>
        </a:p>
      </dgm:t>
    </dgm:pt>
    <dgm:pt modelId="{80DA37E0-9EB9-46F1-B589-D3AF1CD4289B}" type="sibTrans" cxnId="{3EB7F53E-0CDE-4585-A1B9-44832484D8ED}">
      <dgm:prSet/>
      <dgm:spPr/>
      <dgm:t>
        <a:bodyPr/>
        <a:lstStyle/>
        <a:p>
          <a:endParaRPr lang="en-US"/>
        </a:p>
      </dgm:t>
    </dgm:pt>
    <dgm:pt modelId="{371E41F0-6F59-4854-A543-C5F9422E78EF}" type="pres">
      <dgm:prSet presAssocID="{C0105533-BB78-443A-BB12-CE1E5399239E}" presName="root" presStyleCnt="0">
        <dgm:presLayoutVars>
          <dgm:dir/>
          <dgm:resizeHandles val="exact"/>
        </dgm:presLayoutVars>
      </dgm:prSet>
      <dgm:spPr/>
    </dgm:pt>
    <dgm:pt modelId="{25FD170D-F1EC-42D5-A940-9A518B4314F2}" type="pres">
      <dgm:prSet presAssocID="{0E84843D-A4F0-46BB-A22E-474DA125FF34}" presName="compNode" presStyleCnt="0"/>
      <dgm:spPr/>
    </dgm:pt>
    <dgm:pt modelId="{50E4C85A-231C-478A-8B45-AFE5DAB0F8AB}" type="pres">
      <dgm:prSet presAssocID="{0E84843D-A4F0-46BB-A22E-474DA125FF34}" presName="bgRect" presStyleLbl="bgShp" presStyleIdx="0" presStyleCnt="7"/>
      <dgm:spPr/>
    </dgm:pt>
    <dgm:pt modelId="{ED6D6060-0CC8-46E0-988E-4B707EDC1BCB}" type="pres">
      <dgm:prSet presAssocID="{0E84843D-A4F0-46BB-A22E-474DA125FF3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07676FF-53CC-4F88-8811-B0E7EAFECFF4}" type="pres">
      <dgm:prSet presAssocID="{0E84843D-A4F0-46BB-A22E-474DA125FF34}" presName="spaceRect" presStyleCnt="0"/>
      <dgm:spPr/>
    </dgm:pt>
    <dgm:pt modelId="{70C73856-48EE-4E53-A29C-2555788220F3}" type="pres">
      <dgm:prSet presAssocID="{0E84843D-A4F0-46BB-A22E-474DA125FF34}" presName="parTx" presStyleLbl="revTx" presStyleIdx="0" presStyleCnt="7">
        <dgm:presLayoutVars>
          <dgm:chMax val="0"/>
          <dgm:chPref val="0"/>
        </dgm:presLayoutVars>
      </dgm:prSet>
      <dgm:spPr/>
    </dgm:pt>
    <dgm:pt modelId="{CAF5F383-BE55-4171-93EA-718FB824DD6B}" type="pres">
      <dgm:prSet presAssocID="{DAC450E2-8B55-4FF1-AFF4-22A876A6FE35}" presName="sibTrans" presStyleCnt="0"/>
      <dgm:spPr/>
    </dgm:pt>
    <dgm:pt modelId="{2C37C62E-DCD7-4D96-9C84-F0BB0F49F9CC}" type="pres">
      <dgm:prSet presAssocID="{45F36B8A-44E2-4983-9569-FFBF5EBFF78D}" presName="compNode" presStyleCnt="0"/>
      <dgm:spPr/>
    </dgm:pt>
    <dgm:pt modelId="{18945234-89DD-446B-A650-F1CBDC9426AD}" type="pres">
      <dgm:prSet presAssocID="{45F36B8A-44E2-4983-9569-FFBF5EBFF78D}" presName="bgRect" presStyleLbl="bgShp" presStyleIdx="1" presStyleCnt="7"/>
      <dgm:spPr/>
    </dgm:pt>
    <dgm:pt modelId="{A380B452-DD74-4EFB-BA4D-D2CE2CFCA532}" type="pres">
      <dgm:prSet presAssocID="{45F36B8A-44E2-4983-9569-FFBF5EBFF78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711223D-949A-4256-925A-D2E828FA0CAF}" type="pres">
      <dgm:prSet presAssocID="{45F36B8A-44E2-4983-9569-FFBF5EBFF78D}" presName="spaceRect" presStyleCnt="0"/>
      <dgm:spPr/>
    </dgm:pt>
    <dgm:pt modelId="{A8424E4F-3968-437C-8BDA-59B6171FC67E}" type="pres">
      <dgm:prSet presAssocID="{45F36B8A-44E2-4983-9569-FFBF5EBFF78D}" presName="parTx" presStyleLbl="revTx" presStyleIdx="1" presStyleCnt="7">
        <dgm:presLayoutVars>
          <dgm:chMax val="0"/>
          <dgm:chPref val="0"/>
        </dgm:presLayoutVars>
      </dgm:prSet>
      <dgm:spPr/>
    </dgm:pt>
    <dgm:pt modelId="{B3A60B22-2821-40D0-B580-FC9761DBDA5F}" type="pres">
      <dgm:prSet presAssocID="{65622D13-313C-47E5-82ED-0DC297860D95}" presName="sibTrans" presStyleCnt="0"/>
      <dgm:spPr/>
    </dgm:pt>
    <dgm:pt modelId="{83D6C4A5-47DC-4B59-8544-0B9B41F9AAF1}" type="pres">
      <dgm:prSet presAssocID="{F50D38E4-1004-4309-941E-4ECF11B055CD}" presName="compNode" presStyleCnt="0"/>
      <dgm:spPr/>
    </dgm:pt>
    <dgm:pt modelId="{3552A9FC-FA30-4628-8489-A2E7E6C86DF6}" type="pres">
      <dgm:prSet presAssocID="{F50D38E4-1004-4309-941E-4ECF11B055CD}" presName="bgRect" presStyleLbl="bgShp" presStyleIdx="2" presStyleCnt="7"/>
      <dgm:spPr/>
    </dgm:pt>
    <dgm:pt modelId="{F5130301-44B0-41AF-9B90-7DBB15FCD3D9}" type="pres">
      <dgm:prSet presAssocID="{F50D38E4-1004-4309-941E-4ECF11B055C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FCA36916-0F71-4481-8BA0-C2B83FCB198B}" type="pres">
      <dgm:prSet presAssocID="{F50D38E4-1004-4309-941E-4ECF11B055CD}" presName="spaceRect" presStyleCnt="0"/>
      <dgm:spPr/>
    </dgm:pt>
    <dgm:pt modelId="{8B14B291-1369-43FD-81ED-58B75B766EAA}" type="pres">
      <dgm:prSet presAssocID="{F50D38E4-1004-4309-941E-4ECF11B055CD}" presName="parTx" presStyleLbl="revTx" presStyleIdx="2" presStyleCnt="7">
        <dgm:presLayoutVars>
          <dgm:chMax val="0"/>
          <dgm:chPref val="0"/>
        </dgm:presLayoutVars>
      </dgm:prSet>
      <dgm:spPr/>
    </dgm:pt>
    <dgm:pt modelId="{FC8394F4-E1BB-41F0-8CEC-BCA88052EAD6}" type="pres">
      <dgm:prSet presAssocID="{141EA863-BB3F-400D-9DE9-61F53056515B}" presName="sibTrans" presStyleCnt="0"/>
      <dgm:spPr/>
    </dgm:pt>
    <dgm:pt modelId="{9A161322-86BA-42E0-9BC7-2D54E47AE16E}" type="pres">
      <dgm:prSet presAssocID="{2307623A-75C6-48E9-878A-ED270C731251}" presName="compNode" presStyleCnt="0"/>
      <dgm:spPr/>
    </dgm:pt>
    <dgm:pt modelId="{CFDCC05B-4E89-446B-A333-2C7A0F178D81}" type="pres">
      <dgm:prSet presAssocID="{2307623A-75C6-48E9-878A-ED270C731251}" presName="bgRect" presStyleLbl="bgShp" presStyleIdx="3" presStyleCnt="7"/>
      <dgm:spPr/>
    </dgm:pt>
    <dgm:pt modelId="{8B040062-BB9B-4752-A8F3-B5B9DF319378}" type="pres">
      <dgm:prSet presAssocID="{2307623A-75C6-48E9-878A-ED270C73125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20753EC-145F-453F-A80A-C70D0B19E551}" type="pres">
      <dgm:prSet presAssocID="{2307623A-75C6-48E9-878A-ED270C731251}" presName="spaceRect" presStyleCnt="0"/>
      <dgm:spPr/>
    </dgm:pt>
    <dgm:pt modelId="{138F627B-F1EA-4D90-A9B7-D09DF68084CE}" type="pres">
      <dgm:prSet presAssocID="{2307623A-75C6-48E9-878A-ED270C731251}" presName="parTx" presStyleLbl="revTx" presStyleIdx="3" presStyleCnt="7">
        <dgm:presLayoutVars>
          <dgm:chMax val="0"/>
          <dgm:chPref val="0"/>
        </dgm:presLayoutVars>
      </dgm:prSet>
      <dgm:spPr/>
    </dgm:pt>
    <dgm:pt modelId="{12820E41-7C58-4C3C-9B8A-406BDC99EE7E}" type="pres">
      <dgm:prSet presAssocID="{B3149852-7A3F-422A-8F56-0BCDF40B07B9}" presName="sibTrans" presStyleCnt="0"/>
      <dgm:spPr/>
    </dgm:pt>
    <dgm:pt modelId="{216B694D-51BA-43AB-9E05-ABC555ECAF89}" type="pres">
      <dgm:prSet presAssocID="{DD45EEAB-0664-4472-BDBF-8DB599F805EC}" presName="compNode" presStyleCnt="0"/>
      <dgm:spPr/>
    </dgm:pt>
    <dgm:pt modelId="{989F870C-9901-4157-A60C-58380417929E}" type="pres">
      <dgm:prSet presAssocID="{DD45EEAB-0664-4472-BDBF-8DB599F805EC}" presName="bgRect" presStyleLbl="bgShp" presStyleIdx="4" presStyleCnt="7"/>
      <dgm:spPr/>
    </dgm:pt>
    <dgm:pt modelId="{A23837BD-447C-4F0C-8240-60F33D2E7F2C}" type="pres">
      <dgm:prSet presAssocID="{DD45EEAB-0664-4472-BDBF-8DB599F805E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E72059AC-70AB-4542-B95C-B3E10484AD1F}" type="pres">
      <dgm:prSet presAssocID="{DD45EEAB-0664-4472-BDBF-8DB599F805EC}" presName="spaceRect" presStyleCnt="0"/>
      <dgm:spPr/>
    </dgm:pt>
    <dgm:pt modelId="{D5124B53-B3B8-41F0-9701-BA89E01991DC}" type="pres">
      <dgm:prSet presAssocID="{DD45EEAB-0664-4472-BDBF-8DB599F805EC}" presName="parTx" presStyleLbl="revTx" presStyleIdx="4" presStyleCnt="7">
        <dgm:presLayoutVars>
          <dgm:chMax val="0"/>
          <dgm:chPref val="0"/>
        </dgm:presLayoutVars>
      </dgm:prSet>
      <dgm:spPr/>
    </dgm:pt>
    <dgm:pt modelId="{81B9361D-1849-4EDA-B457-10E24AEFD44F}" type="pres">
      <dgm:prSet presAssocID="{353D55CC-524C-4ADA-9036-759813D2792D}" presName="sibTrans" presStyleCnt="0"/>
      <dgm:spPr/>
    </dgm:pt>
    <dgm:pt modelId="{8F6E7491-F6A1-4D17-87F3-CE5E51DDA5A2}" type="pres">
      <dgm:prSet presAssocID="{6E59E46E-2C5F-43F0-9295-695E6F3036C1}" presName="compNode" presStyleCnt="0"/>
      <dgm:spPr/>
    </dgm:pt>
    <dgm:pt modelId="{F0A0B0E0-50E5-4FF5-847D-8CE3049DFA7E}" type="pres">
      <dgm:prSet presAssocID="{6E59E46E-2C5F-43F0-9295-695E6F3036C1}" presName="bgRect" presStyleLbl="bgShp" presStyleIdx="5" presStyleCnt="7"/>
      <dgm:spPr/>
    </dgm:pt>
    <dgm:pt modelId="{F9DC7033-B7F1-49A0-AE8B-7F99B6ED2516}" type="pres">
      <dgm:prSet presAssocID="{6E59E46E-2C5F-43F0-9295-695E6F3036C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41532A12-7565-4E6D-98E5-5FDB1D90B405}" type="pres">
      <dgm:prSet presAssocID="{6E59E46E-2C5F-43F0-9295-695E6F3036C1}" presName="spaceRect" presStyleCnt="0"/>
      <dgm:spPr/>
    </dgm:pt>
    <dgm:pt modelId="{E64A638A-F740-4382-BD5C-AD90F84E9BCE}" type="pres">
      <dgm:prSet presAssocID="{6E59E46E-2C5F-43F0-9295-695E6F3036C1}" presName="parTx" presStyleLbl="revTx" presStyleIdx="5" presStyleCnt="7">
        <dgm:presLayoutVars>
          <dgm:chMax val="0"/>
          <dgm:chPref val="0"/>
        </dgm:presLayoutVars>
      </dgm:prSet>
      <dgm:spPr/>
    </dgm:pt>
    <dgm:pt modelId="{2A34FEDF-BCC0-4755-975F-852869E6B9B6}" type="pres">
      <dgm:prSet presAssocID="{04696A43-D9CD-44FE-8856-B87CC7F10255}" presName="sibTrans" presStyleCnt="0"/>
      <dgm:spPr/>
    </dgm:pt>
    <dgm:pt modelId="{75AD2EB2-FACB-4EDB-B802-1A316567343E}" type="pres">
      <dgm:prSet presAssocID="{B4F12A99-9AFB-4321-96B7-AAA2448BED36}" presName="compNode" presStyleCnt="0"/>
      <dgm:spPr/>
    </dgm:pt>
    <dgm:pt modelId="{4158AC43-9A99-4BC7-A753-9E6EEDA14259}" type="pres">
      <dgm:prSet presAssocID="{B4F12A99-9AFB-4321-96B7-AAA2448BED36}" presName="bgRect" presStyleLbl="bgShp" presStyleIdx="6" presStyleCnt="7"/>
      <dgm:spPr/>
    </dgm:pt>
    <dgm:pt modelId="{A8B5F40A-C66D-4DC6-AE22-D2EBED9D9B2A}" type="pres">
      <dgm:prSet presAssocID="{B4F12A99-9AFB-4321-96B7-AAA2448BED3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63FDB8C6-1D01-49D4-8AC4-981627DFE0E2}" type="pres">
      <dgm:prSet presAssocID="{B4F12A99-9AFB-4321-96B7-AAA2448BED36}" presName="spaceRect" presStyleCnt="0"/>
      <dgm:spPr/>
    </dgm:pt>
    <dgm:pt modelId="{DFE3047D-E4C1-44FB-B5CD-0E21F16FDFD1}" type="pres">
      <dgm:prSet presAssocID="{B4F12A99-9AFB-4321-96B7-AAA2448BED36}" presName="parTx" presStyleLbl="revTx" presStyleIdx="6" presStyleCnt="7">
        <dgm:presLayoutVars>
          <dgm:chMax val="0"/>
          <dgm:chPref val="0"/>
        </dgm:presLayoutVars>
      </dgm:prSet>
      <dgm:spPr/>
    </dgm:pt>
  </dgm:ptLst>
  <dgm:cxnLst>
    <dgm:cxn modelId="{FDD7630F-EF87-4E46-A64C-21F2011F4A11}" type="presOf" srcId="{F50D38E4-1004-4309-941E-4ECF11B055CD}" destId="{8B14B291-1369-43FD-81ED-58B75B766EAA}" srcOrd="0" destOrd="0" presId="urn:microsoft.com/office/officeart/2018/2/layout/IconVerticalSolidList"/>
    <dgm:cxn modelId="{9456781C-E17A-DC4B-BF00-D127C3B8BA48}" type="presOf" srcId="{45F36B8A-44E2-4983-9569-FFBF5EBFF78D}" destId="{A8424E4F-3968-437C-8BDA-59B6171FC67E}" srcOrd="0" destOrd="0" presId="urn:microsoft.com/office/officeart/2018/2/layout/IconVerticalSolidList"/>
    <dgm:cxn modelId="{8053DA2B-4C2F-4E33-9B14-BF1A3B6BF5EC}" srcId="{C0105533-BB78-443A-BB12-CE1E5399239E}" destId="{DD45EEAB-0664-4472-BDBF-8DB599F805EC}" srcOrd="4" destOrd="0" parTransId="{B1005179-9005-452C-B3C5-409CCCE1D55D}" sibTransId="{353D55CC-524C-4ADA-9036-759813D2792D}"/>
    <dgm:cxn modelId="{31F5C22C-36F7-4074-BCAA-DEF443245A82}" srcId="{C0105533-BB78-443A-BB12-CE1E5399239E}" destId="{2307623A-75C6-48E9-878A-ED270C731251}" srcOrd="3" destOrd="0" parTransId="{F3AF4160-9856-4480-8A49-5380E39C7B4C}" sibTransId="{B3149852-7A3F-422A-8F56-0BCDF40B07B9}"/>
    <dgm:cxn modelId="{3EB7F53E-0CDE-4585-A1B9-44832484D8ED}" srcId="{C0105533-BB78-443A-BB12-CE1E5399239E}" destId="{B4F12A99-9AFB-4321-96B7-AAA2448BED36}" srcOrd="6" destOrd="0" parTransId="{AF5967FB-37FC-4AA0-842A-EDD687085451}" sibTransId="{80DA37E0-9EB9-46F1-B589-D3AF1CD4289B}"/>
    <dgm:cxn modelId="{108B6A6F-FB97-4CA8-867E-89621FAE7760}" srcId="{C0105533-BB78-443A-BB12-CE1E5399239E}" destId="{F50D38E4-1004-4309-941E-4ECF11B055CD}" srcOrd="2" destOrd="0" parTransId="{72F84109-6F9E-4732-AC6F-F5B1590F707E}" sibTransId="{141EA863-BB3F-400D-9DE9-61F53056515B}"/>
    <dgm:cxn modelId="{1ECEC48F-27BD-4575-BCC6-0EED22D1E052}" srcId="{C0105533-BB78-443A-BB12-CE1E5399239E}" destId="{6E59E46E-2C5F-43F0-9295-695E6F3036C1}" srcOrd="5" destOrd="0" parTransId="{0D87DC1F-747D-4FA4-A158-5AC3052B1C4D}" sibTransId="{04696A43-D9CD-44FE-8856-B87CC7F10255}"/>
    <dgm:cxn modelId="{3C09BF96-54F3-384C-984A-500F8ED3EDF0}" type="presOf" srcId="{B4F12A99-9AFB-4321-96B7-AAA2448BED36}" destId="{DFE3047D-E4C1-44FB-B5CD-0E21F16FDFD1}" srcOrd="0" destOrd="0" presId="urn:microsoft.com/office/officeart/2018/2/layout/IconVerticalSolidList"/>
    <dgm:cxn modelId="{CEB14599-1F2B-4E44-AF00-3667CE570981}" srcId="{C0105533-BB78-443A-BB12-CE1E5399239E}" destId="{0E84843D-A4F0-46BB-A22E-474DA125FF34}" srcOrd="0" destOrd="0" parTransId="{5394B9AF-042F-40A8-8F01-5FEA187C68D3}" sibTransId="{DAC450E2-8B55-4FF1-AFF4-22A876A6FE35}"/>
    <dgm:cxn modelId="{7B31519E-7D9B-254F-BC7C-D5DAB2956DBC}" type="presOf" srcId="{C0105533-BB78-443A-BB12-CE1E5399239E}" destId="{371E41F0-6F59-4854-A543-C5F9422E78EF}" srcOrd="0" destOrd="0" presId="urn:microsoft.com/office/officeart/2018/2/layout/IconVerticalSolidList"/>
    <dgm:cxn modelId="{857D01C7-5CCA-8548-9B1C-4285D8EC818A}" type="presOf" srcId="{0E84843D-A4F0-46BB-A22E-474DA125FF34}" destId="{70C73856-48EE-4E53-A29C-2555788220F3}" srcOrd="0" destOrd="0" presId="urn:microsoft.com/office/officeart/2018/2/layout/IconVerticalSolidList"/>
    <dgm:cxn modelId="{328B6AD2-3DA3-204C-84F0-6743B05D14CE}" type="presOf" srcId="{2307623A-75C6-48E9-878A-ED270C731251}" destId="{138F627B-F1EA-4D90-A9B7-D09DF68084CE}" srcOrd="0" destOrd="0" presId="urn:microsoft.com/office/officeart/2018/2/layout/IconVerticalSolidList"/>
    <dgm:cxn modelId="{C2D0BED4-BD45-EB4F-B10B-C52B90726CA0}" type="presOf" srcId="{6E59E46E-2C5F-43F0-9295-695E6F3036C1}" destId="{E64A638A-F740-4382-BD5C-AD90F84E9BCE}" srcOrd="0" destOrd="0" presId="urn:microsoft.com/office/officeart/2018/2/layout/IconVerticalSolidList"/>
    <dgm:cxn modelId="{29D26AE5-2EBA-4476-B970-3E8F1257BB60}" srcId="{C0105533-BB78-443A-BB12-CE1E5399239E}" destId="{45F36B8A-44E2-4983-9569-FFBF5EBFF78D}" srcOrd="1" destOrd="0" parTransId="{3864FF5B-25AD-4B47-8BE2-BEF84CDA4397}" sibTransId="{65622D13-313C-47E5-82ED-0DC297860D95}"/>
    <dgm:cxn modelId="{AFD1ECF5-90BC-4A48-B194-AFDE64EF7A27}" type="presOf" srcId="{DD45EEAB-0664-4472-BDBF-8DB599F805EC}" destId="{D5124B53-B3B8-41F0-9701-BA89E01991DC}" srcOrd="0" destOrd="0" presId="urn:microsoft.com/office/officeart/2018/2/layout/IconVerticalSolidList"/>
    <dgm:cxn modelId="{C6DD0377-2562-BC46-9EC1-07A94EC57370}" type="presParOf" srcId="{371E41F0-6F59-4854-A543-C5F9422E78EF}" destId="{25FD170D-F1EC-42D5-A940-9A518B4314F2}" srcOrd="0" destOrd="0" presId="urn:microsoft.com/office/officeart/2018/2/layout/IconVerticalSolidList"/>
    <dgm:cxn modelId="{337B2E9C-8E93-784D-B45A-C164CC691BBA}" type="presParOf" srcId="{25FD170D-F1EC-42D5-A940-9A518B4314F2}" destId="{50E4C85A-231C-478A-8B45-AFE5DAB0F8AB}" srcOrd="0" destOrd="0" presId="urn:microsoft.com/office/officeart/2018/2/layout/IconVerticalSolidList"/>
    <dgm:cxn modelId="{4B8B4E11-D970-6E45-856A-4E6B523B8894}" type="presParOf" srcId="{25FD170D-F1EC-42D5-A940-9A518B4314F2}" destId="{ED6D6060-0CC8-46E0-988E-4B707EDC1BCB}" srcOrd="1" destOrd="0" presId="urn:microsoft.com/office/officeart/2018/2/layout/IconVerticalSolidList"/>
    <dgm:cxn modelId="{68E038FE-CF20-CB4B-A4DC-CBAB58AC4454}" type="presParOf" srcId="{25FD170D-F1EC-42D5-A940-9A518B4314F2}" destId="{307676FF-53CC-4F88-8811-B0E7EAFECFF4}" srcOrd="2" destOrd="0" presId="urn:microsoft.com/office/officeart/2018/2/layout/IconVerticalSolidList"/>
    <dgm:cxn modelId="{13ED7884-E9B5-5E47-8968-6B827A7763E8}" type="presParOf" srcId="{25FD170D-F1EC-42D5-A940-9A518B4314F2}" destId="{70C73856-48EE-4E53-A29C-2555788220F3}" srcOrd="3" destOrd="0" presId="urn:microsoft.com/office/officeart/2018/2/layout/IconVerticalSolidList"/>
    <dgm:cxn modelId="{606DB250-DA8A-AF4D-9745-29C634DDEBB2}" type="presParOf" srcId="{371E41F0-6F59-4854-A543-C5F9422E78EF}" destId="{CAF5F383-BE55-4171-93EA-718FB824DD6B}" srcOrd="1" destOrd="0" presId="urn:microsoft.com/office/officeart/2018/2/layout/IconVerticalSolidList"/>
    <dgm:cxn modelId="{948ECA30-1B00-384D-BBAB-5490D6053257}" type="presParOf" srcId="{371E41F0-6F59-4854-A543-C5F9422E78EF}" destId="{2C37C62E-DCD7-4D96-9C84-F0BB0F49F9CC}" srcOrd="2" destOrd="0" presId="urn:microsoft.com/office/officeart/2018/2/layout/IconVerticalSolidList"/>
    <dgm:cxn modelId="{75E971BD-899F-DE4C-B463-624D27CEE252}" type="presParOf" srcId="{2C37C62E-DCD7-4D96-9C84-F0BB0F49F9CC}" destId="{18945234-89DD-446B-A650-F1CBDC9426AD}" srcOrd="0" destOrd="0" presId="urn:microsoft.com/office/officeart/2018/2/layout/IconVerticalSolidList"/>
    <dgm:cxn modelId="{D3BA5563-A806-444C-9A80-A6EC2CE14543}" type="presParOf" srcId="{2C37C62E-DCD7-4D96-9C84-F0BB0F49F9CC}" destId="{A380B452-DD74-4EFB-BA4D-D2CE2CFCA532}" srcOrd="1" destOrd="0" presId="urn:microsoft.com/office/officeart/2018/2/layout/IconVerticalSolidList"/>
    <dgm:cxn modelId="{56BCD4E0-15B8-9240-8572-9ABA5615EB93}" type="presParOf" srcId="{2C37C62E-DCD7-4D96-9C84-F0BB0F49F9CC}" destId="{8711223D-949A-4256-925A-D2E828FA0CAF}" srcOrd="2" destOrd="0" presId="urn:microsoft.com/office/officeart/2018/2/layout/IconVerticalSolidList"/>
    <dgm:cxn modelId="{E4E74104-557A-C34E-BE92-374DA8222D85}" type="presParOf" srcId="{2C37C62E-DCD7-4D96-9C84-F0BB0F49F9CC}" destId="{A8424E4F-3968-437C-8BDA-59B6171FC67E}" srcOrd="3" destOrd="0" presId="urn:microsoft.com/office/officeart/2018/2/layout/IconVerticalSolidList"/>
    <dgm:cxn modelId="{BA874966-1B9B-1347-9C96-C574B8417AED}" type="presParOf" srcId="{371E41F0-6F59-4854-A543-C5F9422E78EF}" destId="{B3A60B22-2821-40D0-B580-FC9761DBDA5F}" srcOrd="3" destOrd="0" presId="urn:microsoft.com/office/officeart/2018/2/layout/IconVerticalSolidList"/>
    <dgm:cxn modelId="{A50EF080-9710-974B-B31E-952581099149}" type="presParOf" srcId="{371E41F0-6F59-4854-A543-C5F9422E78EF}" destId="{83D6C4A5-47DC-4B59-8544-0B9B41F9AAF1}" srcOrd="4" destOrd="0" presId="urn:microsoft.com/office/officeart/2018/2/layout/IconVerticalSolidList"/>
    <dgm:cxn modelId="{AFEE39EE-2FAB-1B4B-BE9C-696CE319B35C}" type="presParOf" srcId="{83D6C4A5-47DC-4B59-8544-0B9B41F9AAF1}" destId="{3552A9FC-FA30-4628-8489-A2E7E6C86DF6}" srcOrd="0" destOrd="0" presId="urn:microsoft.com/office/officeart/2018/2/layout/IconVerticalSolidList"/>
    <dgm:cxn modelId="{147C05F7-985C-C940-99A2-BAF4AAB0B647}" type="presParOf" srcId="{83D6C4A5-47DC-4B59-8544-0B9B41F9AAF1}" destId="{F5130301-44B0-41AF-9B90-7DBB15FCD3D9}" srcOrd="1" destOrd="0" presId="urn:microsoft.com/office/officeart/2018/2/layout/IconVerticalSolidList"/>
    <dgm:cxn modelId="{87010FB5-21A3-3744-A4AA-1D09647B3CC2}" type="presParOf" srcId="{83D6C4A5-47DC-4B59-8544-0B9B41F9AAF1}" destId="{FCA36916-0F71-4481-8BA0-C2B83FCB198B}" srcOrd="2" destOrd="0" presId="urn:microsoft.com/office/officeart/2018/2/layout/IconVerticalSolidList"/>
    <dgm:cxn modelId="{9B08FACE-67D0-7E41-B94C-B7250F935C3C}" type="presParOf" srcId="{83D6C4A5-47DC-4B59-8544-0B9B41F9AAF1}" destId="{8B14B291-1369-43FD-81ED-58B75B766EAA}" srcOrd="3" destOrd="0" presId="urn:microsoft.com/office/officeart/2018/2/layout/IconVerticalSolidList"/>
    <dgm:cxn modelId="{CE7C927E-A39B-9740-9CE2-D5A9BA394BB1}" type="presParOf" srcId="{371E41F0-6F59-4854-A543-C5F9422E78EF}" destId="{FC8394F4-E1BB-41F0-8CEC-BCA88052EAD6}" srcOrd="5" destOrd="0" presId="urn:microsoft.com/office/officeart/2018/2/layout/IconVerticalSolidList"/>
    <dgm:cxn modelId="{6E23E867-6ED9-E345-B8AA-1D4E52299DE5}" type="presParOf" srcId="{371E41F0-6F59-4854-A543-C5F9422E78EF}" destId="{9A161322-86BA-42E0-9BC7-2D54E47AE16E}" srcOrd="6" destOrd="0" presId="urn:microsoft.com/office/officeart/2018/2/layout/IconVerticalSolidList"/>
    <dgm:cxn modelId="{7D003252-35A9-4F4C-A99D-FFDAFF93BFF1}" type="presParOf" srcId="{9A161322-86BA-42E0-9BC7-2D54E47AE16E}" destId="{CFDCC05B-4E89-446B-A333-2C7A0F178D81}" srcOrd="0" destOrd="0" presId="urn:microsoft.com/office/officeart/2018/2/layout/IconVerticalSolidList"/>
    <dgm:cxn modelId="{E1BF3262-B18B-9941-B96E-2FAD676F5120}" type="presParOf" srcId="{9A161322-86BA-42E0-9BC7-2D54E47AE16E}" destId="{8B040062-BB9B-4752-A8F3-B5B9DF319378}" srcOrd="1" destOrd="0" presId="urn:microsoft.com/office/officeart/2018/2/layout/IconVerticalSolidList"/>
    <dgm:cxn modelId="{6035CB7C-1233-1448-8C3D-60F13DD41D4A}" type="presParOf" srcId="{9A161322-86BA-42E0-9BC7-2D54E47AE16E}" destId="{520753EC-145F-453F-A80A-C70D0B19E551}" srcOrd="2" destOrd="0" presId="urn:microsoft.com/office/officeart/2018/2/layout/IconVerticalSolidList"/>
    <dgm:cxn modelId="{0828CFAE-7B03-0F45-9B1F-79511DDC8BB5}" type="presParOf" srcId="{9A161322-86BA-42E0-9BC7-2D54E47AE16E}" destId="{138F627B-F1EA-4D90-A9B7-D09DF68084CE}" srcOrd="3" destOrd="0" presId="urn:microsoft.com/office/officeart/2018/2/layout/IconVerticalSolidList"/>
    <dgm:cxn modelId="{E60FE608-F72B-FF45-8858-8EE18D4C805D}" type="presParOf" srcId="{371E41F0-6F59-4854-A543-C5F9422E78EF}" destId="{12820E41-7C58-4C3C-9B8A-406BDC99EE7E}" srcOrd="7" destOrd="0" presId="urn:microsoft.com/office/officeart/2018/2/layout/IconVerticalSolidList"/>
    <dgm:cxn modelId="{52ADB8AA-70D7-6F49-8B09-3D7F5961253A}" type="presParOf" srcId="{371E41F0-6F59-4854-A543-C5F9422E78EF}" destId="{216B694D-51BA-43AB-9E05-ABC555ECAF89}" srcOrd="8" destOrd="0" presId="urn:microsoft.com/office/officeart/2018/2/layout/IconVerticalSolidList"/>
    <dgm:cxn modelId="{C1A3BA42-9309-D846-8A1D-EE87071BED9E}" type="presParOf" srcId="{216B694D-51BA-43AB-9E05-ABC555ECAF89}" destId="{989F870C-9901-4157-A60C-58380417929E}" srcOrd="0" destOrd="0" presId="urn:microsoft.com/office/officeart/2018/2/layout/IconVerticalSolidList"/>
    <dgm:cxn modelId="{1E992082-DA51-EC45-BEE4-4EF8099BB080}" type="presParOf" srcId="{216B694D-51BA-43AB-9E05-ABC555ECAF89}" destId="{A23837BD-447C-4F0C-8240-60F33D2E7F2C}" srcOrd="1" destOrd="0" presId="urn:microsoft.com/office/officeart/2018/2/layout/IconVerticalSolidList"/>
    <dgm:cxn modelId="{890CCD92-5DEF-CE48-A6EF-880B9F23CAD9}" type="presParOf" srcId="{216B694D-51BA-43AB-9E05-ABC555ECAF89}" destId="{E72059AC-70AB-4542-B95C-B3E10484AD1F}" srcOrd="2" destOrd="0" presId="urn:microsoft.com/office/officeart/2018/2/layout/IconVerticalSolidList"/>
    <dgm:cxn modelId="{7B3E18F4-3449-534C-9C6A-6575F2633CAB}" type="presParOf" srcId="{216B694D-51BA-43AB-9E05-ABC555ECAF89}" destId="{D5124B53-B3B8-41F0-9701-BA89E01991DC}" srcOrd="3" destOrd="0" presId="urn:microsoft.com/office/officeart/2018/2/layout/IconVerticalSolidList"/>
    <dgm:cxn modelId="{75680FE3-2057-B944-8FD9-2770D8900B38}" type="presParOf" srcId="{371E41F0-6F59-4854-A543-C5F9422E78EF}" destId="{81B9361D-1849-4EDA-B457-10E24AEFD44F}" srcOrd="9" destOrd="0" presId="urn:microsoft.com/office/officeart/2018/2/layout/IconVerticalSolidList"/>
    <dgm:cxn modelId="{500B6A89-23B1-7D4F-8B34-2464F8672F85}" type="presParOf" srcId="{371E41F0-6F59-4854-A543-C5F9422E78EF}" destId="{8F6E7491-F6A1-4D17-87F3-CE5E51DDA5A2}" srcOrd="10" destOrd="0" presId="urn:microsoft.com/office/officeart/2018/2/layout/IconVerticalSolidList"/>
    <dgm:cxn modelId="{F0998C9F-5863-DB45-9689-5B22349AFF30}" type="presParOf" srcId="{8F6E7491-F6A1-4D17-87F3-CE5E51DDA5A2}" destId="{F0A0B0E0-50E5-4FF5-847D-8CE3049DFA7E}" srcOrd="0" destOrd="0" presId="urn:microsoft.com/office/officeart/2018/2/layout/IconVerticalSolidList"/>
    <dgm:cxn modelId="{9086F8B1-AC52-5346-A0BB-7CD468DD76EE}" type="presParOf" srcId="{8F6E7491-F6A1-4D17-87F3-CE5E51DDA5A2}" destId="{F9DC7033-B7F1-49A0-AE8B-7F99B6ED2516}" srcOrd="1" destOrd="0" presId="urn:microsoft.com/office/officeart/2018/2/layout/IconVerticalSolidList"/>
    <dgm:cxn modelId="{736186D6-6351-5146-BA20-159A87AAD20E}" type="presParOf" srcId="{8F6E7491-F6A1-4D17-87F3-CE5E51DDA5A2}" destId="{41532A12-7565-4E6D-98E5-5FDB1D90B405}" srcOrd="2" destOrd="0" presId="urn:microsoft.com/office/officeart/2018/2/layout/IconVerticalSolidList"/>
    <dgm:cxn modelId="{E00B2DED-320B-814C-BB45-1079DD7DF14B}" type="presParOf" srcId="{8F6E7491-F6A1-4D17-87F3-CE5E51DDA5A2}" destId="{E64A638A-F740-4382-BD5C-AD90F84E9BCE}" srcOrd="3" destOrd="0" presId="urn:microsoft.com/office/officeart/2018/2/layout/IconVerticalSolidList"/>
    <dgm:cxn modelId="{F14B0923-46B5-F346-8851-49A85BD31478}" type="presParOf" srcId="{371E41F0-6F59-4854-A543-C5F9422E78EF}" destId="{2A34FEDF-BCC0-4755-975F-852869E6B9B6}" srcOrd="11" destOrd="0" presId="urn:microsoft.com/office/officeart/2018/2/layout/IconVerticalSolidList"/>
    <dgm:cxn modelId="{BE9932FD-B7B1-E343-9BB2-1818915E9D61}" type="presParOf" srcId="{371E41F0-6F59-4854-A543-C5F9422E78EF}" destId="{75AD2EB2-FACB-4EDB-B802-1A316567343E}" srcOrd="12" destOrd="0" presId="urn:microsoft.com/office/officeart/2018/2/layout/IconVerticalSolidList"/>
    <dgm:cxn modelId="{CCB264EE-627F-1642-BF55-CB39D6D42101}" type="presParOf" srcId="{75AD2EB2-FACB-4EDB-B802-1A316567343E}" destId="{4158AC43-9A99-4BC7-A753-9E6EEDA14259}" srcOrd="0" destOrd="0" presId="urn:microsoft.com/office/officeart/2018/2/layout/IconVerticalSolidList"/>
    <dgm:cxn modelId="{DCE85108-8987-944C-AACE-1C59D90F55A9}" type="presParOf" srcId="{75AD2EB2-FACB-4EDB-B802-1A316567343E}" destId="{A8B5F40A-C66D-4DC6-AE22-D2EBED9D9B2A}" srcOrd="1" destOrd="0" presId="urn:microsoft.com/office/officeart/2018/2/layout/IconVerticalSolidList"/>
    <dgm:cxn modelId="{3C2A89F1-DBCC-C04E-917E-45A4443E5198}" type="presParOf" srcId="{75AD2EB2-FACB-4EDB-B802-1A316567343E}" destId="{63FDB8C6-1D01-49D4-8AC4-981627DFE0E2}" srcOrd="2" destOrd="0" presId="urn:microsoft.com/office/officeart/2018/2/layout/IconVerticalSolidList"/>
    <dgm:cxn modelId="{A8F52F19-1D38-DC43-B00F-ED6DCFFB325C}" type="presParOf" srcId="{75AD2EB2-FACB-4EDB-B802-1A316567343E}" destId="{DFE3047D-E4C1-44FB-B5CD-0E21F16FDF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2E022B-DF33-450A-99BF-A55043D6A4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B474F7F-41F1-4C75-A07A-EFDF8BADE1D8}">
      <dgm:prSet/>
      <dgm:spPr/>
      <dgm:t>
        <a:bodyPr/>
        <a:lstStyle/>
        <a:p>
          <a:r>
            <a:rPr lang="en-US" dirty="0"/>
            <a:t>Guaranteed </a:t>
          </a:r>
          <a:r>
            <a:rPr lang="en-US" u="none" dirty="0"/>
            <a:t>at least once </a:t>
          </a:r>
          <a:r>
            <a:rPr lang="en-US" dirty="0"/>
            <a:t>delivery</a:t>
          </a:r>
        </a:p>
      </dgm:t>
    </dgm:pt>
    <dgm:pt modelId="{5C6F57A1-64AA-486C-B09A-4222115EC7C8}" type="parTrans" cxnId="{8F302A4F-CE51-439D-B420-3561872E174D}">
      <dgm:prSet/>
      <dgm:spPr/>
      <dgm:t>
        <a:bodyPr/>
        <a:lstStyle/>
        <a:p>
          <a:endParaRPr lang="en-US"/>
        </a:p>
      </dgm:t>
    </dgm:pt>
    <dgm:pt modelId="{A47BB6B4-C984-45B2-958C-C8B130435941}" type="sibTrans" cxnId="{8F302A4F-CE51-439D-B420-3561872E174D}">
      <dgm:prSet/>
      <dgm:spPr/>
      <dgm:t>
        <a:bodyPr/>
        <a:lstStyle/>
        <a:p>
          <a:endParaRPr lang="en-US"/>
        </a:p>
      </dgm:t>
    </dgm:pt>
    <dgm:pt modelId="{86EC530F-A630-4D00-AF49-7A2D176CDAFC}">
      <dgm:prSet/>
      <dgm:spPr/>
      <dgm:t>
        <a:bodyPr/>
        <a:lstStyle/>
        <a:p>
          <a:r>
            <a:rPr lang="en-US"/>
            <a:t>Global, Load Balanced</a:t>
          </a:r>
        </a:p>
      </dgm:t>
    </dgm:pt>
    <dgm:pt modelId="{E60B9704-87CA-418A-A270-BF9D01B0B2B5}" type="parTrans" cxnId="{77CF9833-8F17-4F82-8E9F-A63E07654DF4}">
      <dgm:prSet/>
      <dgm:spPr/>
      <dgm:t>
        <a:bodyPr/>
        <a:lstStyle/>
        <a:p>
          <a:endParaRPr lang="en-US"/>
        </a:p>
      </dgm:t>
    </dgm:pt>
    <dgm:pt modelId="{7A1CEDD1-71AE-456B-B969-8C7E5CC6FDE4}" type="sibTrans" cxnId="{77CF9833-8F17-4F82-8E9F-A63E07654DF4}">
      <dgm:prSet/>
      <dgm:spPr/>
      <dgm:t>
        <a:bodyPr/>
        <a:lstStyle/>
        <a:p>
          <a:endParaRPr lang="en-US"/>
        </a:p>
      </dgm:t>
    </dgm:pt>
    <dgm:pt modelId="{434CDE40-97BE-47E3-AD67-1BAF9E1387E0}">
      <dgm:prSet/>
      <dgm:spPr/>
      <dgm:t>
        <a:bodyPr/>
        <a:lstStyle/>
        <a:p>
          <a:r>
            <a:rPr lang="en-US" dirty="0"/>
            <a:t>Messages persisted until they expire or are acknowledged</a:t>
          </a:r>
        </a:p>
      </dgm:t>
    </dgm:pt>
    <dgm:pt modelId="{230F22F0-E2BD-4BD7-846F-527D80C36FF6}" type="parTrans" cxnId="{A2F86526-5130-461C-A2C8-EC3B15723409}">
      <dgm:prSet/>
      <dgm:spPr/>
      <dgm:t>
        <a:bodyPr/>
        <a:lstStyle/>
        <a:p>
          <a:endParaRPr lang="en-US"/>
        </a:p>
      </dgm:t>
    </dgm:pt>
    <dgm:pt modelId="{D43AE9D3-A634-4A0F-9A9D-1EB2D2C694B4}" type="sibTrans" cxnId="{A2F86526-5130-461C-A2C8-EC3B15723409}">
      <dgm:prSet/>
      <dgm:spPr/>
      <dgm:t>
        <a:bodyPr/>
        <a:lstStyle/>
        <a:p>
          <a:endParaRPr lang="en-US"/>
        </a:p>
      </dgm:t>
    </dgm:pt>
    <dgm:pt modelId="{6E9B1C52-E55F-4DB4-BEFF-AA7AF1F0C58D}">
      <dgm:prSet/>
      <dgm:spPr/>
      <dgm:t>
        <a:bodyPr/>
        <a:lstStyle/>
        <a:p>
          <a:r>
            <a:rPr lang="en-US" dirty="0"/>
            <a:t>Configurable message expiration</a:t>
          </a:r>
        </a:p>
      </dgm:t>
    </dgm:pt>
    <dgm:pt modelId="{809CE627-450D-42BB-A384-9EF84916EC66}" type="parTrans" cxnId="{D9834365-C01D-4CC3-8E63-F762BB53C479}">
      <dgm:prSet/>
      <dgm:spPr/>
      <dgm:t>
        <a:bodyPr/>
        <a:lstStyle/>
        <a:p>
          <a:endParaRPr lang="en-US"/>
        </a:p>
      </dgm:t>
    </dgm:pt>
    <dgm:pt modelId="{1EFFB085-2AA7-490D-B58B-9F416EB5608B}" type="sibTrans" cxnId="{D9834365-C01D-4CC3-8E63-F762BB53C479}">
      <dgm:prSet/>
      <dgm:spPr/>
      <dgm:t>
        <a:bodyPr/>
        <a:lstStyle/>
        <a:p>
          <a:endParaRPr lang="en-US"/>
        </a:p>
      </dgm:t>
    </dgm:pt>
    <dgm:pt modelId="{DF197FAD-050F-4B74-B46D-EF49EEADD3F1}">
      <dgm:prSet/>
      <dgm:spPr/>
      <dgm:t>
        <a:bodyPr/>
        <a:lstStyle/>
        <a:p>
          <a:r>
            <a:rPr lang="en-US" dirty="0"/>
            <a:t>Built in monitoring</a:t>
          </a:r>
        </a:p>
      </dgm:t>
    </dgm:pt>
    <dgm:pt modelId="{E182A53B-6978-46B0-9C95-98D0BC25CDF2}" type="parTrans" cxnId="{668609F5-E77A-48DD-AFBF-C9B78955BE64}">
      <dgm:prSet/>
      <dgm:spPr/>
      <dgm:t>
        <a:bodyPr/>
        <a:lstStyle/>
        <a:p>
          <a:endParaRPr lang="en-US"/>
        </a:p>
      </dgm:t>
    </dgm:pt>
    <dgm:pt modelId="{BA5B6425-870B-415D-956F-769181A4238C}" type="sibTrans" cxnId="{668609F5-E77A-48DD-AFBF-C9B78955BE64}">
      <dgm:prSet/>
      <dgm:spPr/>
      <dgm:t>
        <a:bodyPr/>
        <a:lstStyle/>
        <a:p>
          <a:endParaRPr lang="en-US"/>
        </a:p>
      </dgm:t>
    </dgm:pt>
    <dgm:pt modelId="{52610489-BF6E-7240-BCCE-5A337C0B21DB}">
      <dgm:prSet/>
      <dgm:spPr/>
      <dgm:t>
        <a:bodyPr/>
        <a:lstStyle/>
        <a:p>
          <a:r>
            <a:rPr lang="en-US" dirty="0"/>
            <a:t>Best effort ordering</a:t>
          </a:r>
        </a:p>
      </dgm:t>
    </dgm:pt>
    <dgm:pt modelId="{643D97D8-350A-A240-B418-8BA874554218}" type="parTrans" cxnId="{3DC0B2AF-2A2B-0A4D-A814-61F19C5C1799}">
      <dgm:prSet/>
      <dgm:spPr/>
      <dgm:t>
        <a:bodyPr/>
        <a:lstStyle/>
        <a:p>
          <a:endParaRPr lang="en-US"/>
        </a:p>
      </dgm:t>
    </dgm:pt>
    <dgm:pt modelId="{21B15B17-D493-CC42-886A-1F57174DC8D1}" type="sibTrans" cxnId="{3DC0B2AF-2A2B-0A4D-A814-61F19C5C1799}">
      <dgm:prSet/>
      <dgm:spPr/>
      <dgm:t>
        <a:bodyPr/>
        <a:lstStyle/>
        <a:p>
          <a:endParaRPr lang="en-US"/>
        </a:p>
      </dgm:t>
    </dgm:pt>
    <dgm:pt modelId="{3984B5DA-F11F-844E-AB82-61B98940620B}">
      <dgm:prSet/>
      <dgm:spPr/>
      <dgm:t>
        <a:bodyPr/>
        <a:lstStyle/>
        <a:p>
          <a:r>
            <a:rPr lang="en-US" dirty="0"/>
            <a:t>Setting to persist acknowledged messages for specified period </a:t>
          </a:r>
        </a:p>
      </dgm:t>
    </dgm:pt>
    <dgm:pt modelId="{29B27694-145C-4F4C-A26B-AE1BCCF6E19C}" type="parTrans" cxnId="{EB38E17E-ED63-4A40-BFC0-94DC401E9DBC}">
      <dgm:prSet/>
      <dgm:spPr/>
      <dgm:t>
        <a:bodyPr/>
        <a:lstStyle/>
        <a:p>
          <a:endParaRPr lang="en-US"/>
        </a:p>
      </dgm:t>
    </dgm:pt>
    <dgm:pt modelId="{9BB6FDB7-C230-BB4F-BC09-FC0CFD47E3BB}" type="sibTrans" cxnId="{EB38E17E-ED63-4A40-BFC0-94DC401E9DBC}">
      <dgm:prSet/>
      <dgm:spPr/>
      <dgm:t>
        <a:bodyPr/>
        <a:lstStyle/>
        <a:p>
          <a:endParaRPr lang="en-US"/>
        </a:p>
      </dgm:t>
    </dgm:pt>
    <dgm:pt modelId="{98B232F9-AECC-364B-A17A-34BDEA1E1A8A}" type="pres">
      <dgm:prSet presAssocID="{E32E022B-DF33-450A-99BF-A55043D6A488}" presName="diagram" presStyleCnt="0">
        <dgm:presLayoutVars>
          <dgm:dir/>
          <dgm:resizeHandles val="exact"/>
        </dgm:presLayoutVars>
      </dgm:prSet>
      <dgm:spPr/>
    </dgm:pt>
    <dgm:pt modelId="{CCE3AE87-E638-6E41-9B96-BEEBDE59747F}" type="pres">
      <dgm:prSet presAssocID="{6B474F7F-41F1-4C75-A07A-EFDF8BADE1D8}" presName="node" presStyleLbl="node1" presStyleIdx="0" presStyleCnt="7">
        <dgm:presLayoutVars>
          <dgm:bulletEnabled val="1"/>
        </dgm:presLayoutVars>
      </dgm:prSet>
      <dgm:spPr/>
    </dgm:pt>
    <dgm:pt modelId="{5A54B02B-4730-F541-AE54-13A4C6693689}" type="pres">
      <dgm:prSet presAssocID="{A47BB6B4-C984-45B2-958C-C8B130435941}" presName="sibTrans" presStyleCnt="0"/>
      <dgm:spPr/>
    </dgm:pt>
    <dgm:pt modelId="{2733AD2A-EEA4-554D-9943-CD63FC5D64D0}" type="pres">
      <dgm:prSet presAssocID="{52610489-BF6E-7240-BCCE-5A337C0B21DB}" presName="node" presStyleLbl="node1" presStyleIdx="1" presStyleCnt="7">
        <dgm:presLayoutVars>
          <dgm:bulletEnabled val="1"/>
        </dgm:presLayoutVars>
      </dgm:prSet>
      <dgm:spPr/>
    </dgm:pt>
    <dgm:pt modelId="{B84165AE-DFEE-1541-87B4-1789F8175F64}" type="pres">
      <dgm:prSet presAssocID="{21B15B17-D493-CC42-886A-1F57174DC8D1}" presName="sibTrans" presStyleCnt="0"/>
      <dgm:spPr/>
    </dgm:pt>
    <dgm:pt modelId="{5D128F6E-3D3E-1A4E-8944-E5D42B2B1C83}" type="pres">
      <dgm:prSet presAssocID="{86EC530F-A630-4D00-AF49-7A2D176CDAFC}" presName="node" presStyleLbl="node1" presStyleIdx="2" presStyleCnt="7">
        <dgm:presLayoutVars>
          <dgm:bulletEnabled val="1"/>
        </dgm:presLayoutVars>
      </dgm:prSet>
      <dgm:spPr/>
    </dgm:pt>
    <dgm:pt modelId="{A5B9464E-B280-FC4D-AC69-F2C96FBD9CB4}" type="pres">
      <dgm:prSet presAssocID="{7A1CEDD1-71AE-456B-B969-8C7E5CC6FDE4}" presName="sibTrans" presStyleCnt="0"/>
      <dgm:spPr/>
    </dgm:pt>
    <dgm:pt modelId="{D189726E-9A7F-F34A-A6CA-00BA69D6A45F}" type="pres">
      <dgm:prSet presAssocID="{434CDE40-97BE-47E3-AD67-1BAF9E1387E0}" presName="node" presStyleLbl="node1" presStyleIdx="3" presStyleCnt="7">
        <dgm:presLayoutVars>
          <dgm:bulletEnabled val="1"/>
        </dgm:presLayoutVars>
      </dgm:prSet>
      <dgm:spPr/>
    </dgm:pt>
    <dgm:pt modelId="{9E6A772B-B682-714C-8C13-72A98C3280EB}" type="pres">
      <dgm:prSet presAssocID="{D43AE9D3-A634-4A0F-9A9D-1EB2D2C694B4}" presName="sibTrans" presStyleCnt="0"/>
      <dgm:spPr/>
    </dgm:pt>
    <dgm:pt modelId="{9E4DF08A-3C5F-C248-8715-B60C5FBD24F5}" type="pres">
      <dgm:prSet presAssocID="{6E9B1C52-E55F-4DB4-BEFF-AA7AF1F0C58D}" presName="node" presStyleLbl="node1" presStyleIdx="4" presStyleCnt="7">
        <dgm:presLayoutVars>
          <dgm:bulletEnabled val="1"/>
        </dgm:presLayoutVars>
      </dgm:prSet>
      <dgm:spPr/>
    </dgm:pt>
    <dgm:pt modelId="{058DF540-AA37-B747-8850-93DEC8871F36}" type="pres">
      <dgm:prSet presAssocID="{1EFFB085-2AA7-490D-B58B-9F416EB5608B}" presName="sibTrans" presStyleCnt="0"/>
      <dgm:spPr/>
    </dgm:pt>
    <dgm:pt modelId="{A6A03DB0-06D5-7741-8230-7125F0890361}" type="pres">
      <dgm:prSet presAssocID="{3984B5DA-F11F-844E-AB82-61B98940620B}" presName="node" presStyleLbl="node1" presStyleIdx="5" presStyleCnt="7">
        <dgm:presLayoutVars>
          <dgm:bulletEnabled val="1"/>
        </dgm:presLayoutVars>
      </dgm:prSet>
      <dgm:spPr/>
    </dgm:pt>
    <dgm:pt modelId="{BEBDE4B5-C1EE-4D45-B8CE-6BA62B9042B5}" type="pres">
      <dgm:prSet presAssocID="{9BB6FDB7-C230-BB4F-BC09-FC0CFD47E3BB}" presName="sibTrans" presStyleCnt="0"/>
      <dgm:spPr/>
    </dgm:pt>
    <dgm:pt modelId="{1D9C2354-9A2B-074F-9F2B-5B060455BDF0}" type="pres">
      <dgm:prSet presAssocID="{DF197FAD-050F-4B74-B46D-EF49EEADD3F1}" presName="node" presStyleLbl="node1" presStyleIdx="6" presStyleCnt="7">
        <dgm:presLayoutVars>
          <dgm:bulletEnabled val="1"/>
        </dgm:presLayoutVars>
      </dgm:prSet>
      <dgm:spPr/>
    </dgm:pt>
  </dgm:ptLst>
  <dgm:cxnLst>
    <dgm:cxn modelId="{A9711012-D8C9-FB45-9668-8E0E099196C9}" type="presOf" srcId="{3984B5DA-F11F-844E-AB82-61B98940620B}" destId="{A6A03DB0-06D5-7741-8230-7125F0890361}" srcOrd="0" destOrd="0" presId="urn:microsoft.com/office/officeart/2005/8/layout/default"/>
    <dgm:cxn modelId="{A18DBD1B-9036-694B-BDC5-9C716929EDEE}" type="presOf" srcId="{434CDE40-97BE-47E3-AD67-1BAF9E1387E0}" destId="{D189726E-9A7F-F34A-A6CA-00BA69D6A45F}" srcOrd="0" destOrd="0" presId="urn:microsoft.com/office/officeart/2005/8/layout/default"/>
    <dgm:cxn modelId="{A2F86526-5130-461C-A2C8-EC3B15723409}" srcId="{E32E022B-DF33-450A-99BF-A55043D6A488}" destId="{434CDE40-97BE-47E3-AD67-1BAF9E1387E0}" srcOrd="3" destOrd="0" parTransId="{230F22F0-E2BD-4BD7-846F-527D80C36FF6}" sibTransId="{D43AE9D3-A634-4A0F-9A9D-1EB2D2C694B4}"/>
    <dgm:cxn modelId="{77CF9833-8F17-4F82-8E9F-A63E07654DF4}" srcId="{E32E022B-DF33-450A-99BF-A55043D6A488}" destId="{86EC530F-A630-4D00-AF49-7A2D176CDAFC}" srcOrd="2" destOrd="0" parTransId="{E60B9704-87CA-418A-A270-BF9D01B0B2B5}" sibTransId="{7A1CEDD1-71AE-456B-B969-8C7E5CC6FDE4}"/>
    <dgm:cxn modelId="{9C335D3C-C297-BA43-930A-2A177543A563}" type="presOf" srcId="{DF197FAD-050F-4B74-B46D-EF49EEADD3F1}" destId="{1D9C2354-9A2B-074F-9F2B-5B060455BDF0}" srcOrd="0" destOrd="0" presId="urn:microsoft.com/office/officeart/2005/8/layout/default"/>
    <dgm:cxn modelId="{8F302A4F-CE51-439D-B420-3561872E174D}" srcId="{E32E022B-DF33-450A-99BF-A55043D6A488}" destId="{6B474F7F-41F1-4C75-A07A-EFDF8BADE1D8}" srcOrd="0" destOrd="0" parTransId="{5C6F57A1-64AA-486C-B09A-4222115EC7C8}" sibTransId="{A47BB6B4-C984-45B2-958C-C8B130435941}"/>
    <dgm:cxn modelId="{D9834365-C01D-4CC3-8E63-F762BB53C479}" srcId="{E32E022B-DF33-450A-99BF-A55043D6A488}" destId="{6E9B1C52-E55F-4DB4-BEFF-AA7AF1F0C58D}" srcOrd="4" destOrd="0" parTransId="{809CE627-450D-42BB-A384-9EF84916EC66}" sibTransId="{1EFFB085-2AA7-490D-B58B-9F416EB5608B}"/>
    <dgm:cxn modelId="{EB38E17E-ED63-4A40-BFC0-94DC401E9DBC}" srcId="{E32E022B-DF33-450A-99BF-A55043D6A488}" destId="{3984B5DA-F11F-844E-AB82-61B98940620B}" srcOrd="5" destOrd="0" parTransId="{29B27694-145C-4F4C-A26B-AE1BCCF6E19C}" sibTransId="{9BB6FDB7-C230-BB4F-BC09-FC0CFD47E3BB}"/>
    <dgm:cxn modelId="{3DC0B2AF-2A2B-0A4D-A814-61F19C5C1799}" srcId="{E32E022B-DF33-450A-99BF-A55043D6A488}" destId="{52610489-BF6E-7240-BCCE-5A337C0B21DB}" srcOrd="1" destOrd="0" parTransId="{643D97D8-350A-A240-B418-8BA874554218}" sibTransId="{21B15B17-D493-CC42-886A-1F57174DC8D1}"/>
    <dgm:cxn modelId="{64F54DB9-CEA9-734F-A0AC-27BFA73ECCA5}" type="presOf" srcId="{52610489-BF6E-7240-BCCE-5A337C0B21DB}" destId="{2733AD2A-EEA4-554D-9943-CD63FC5D64D0}" srcOrd="0" destOrd="0" presId="urn:microsoft.com/office/officeart/2005/8/layout/default"/>
    <dgm:cxn modelId="{B4DA4DBE-A4F7-D74D-ADA3-BE7E07C4CA6A}" type="presOf" srcId="{6E9B1C52-E55F-4DB4-BEFF-AA7AF1F0C58D}" destId="{9E4DF08A-3C5F-C248-8715-B60C5FBD24F5}" srcOrd="0" destOrd="0" presId="urn:microsoft.com/office/officeart/2005/8/layout/default"/>
    <dgm:cxn modelId="{FE7F16DE-B37B-4640-858B-9FAC3F1428F8}" type="presOf" srcId="{E32E022B-DF33-450A-99BF-A55043D6A488}" destId="{98B232F9-AECC-364B-A17A-34BDEA1E1A8A}" srcOrd="0" destOrd="0" presId="urn:microsoft.com/office/officeart/2005/8/layout/default"/>
    <dgm:cxn modelId="{D16ACCDE-E7F9-3D48-8913-8365472708F2}" type="presOf" srcId="{6B474F7F-41F1-4C75-A07A-EFDF8BADE1D8}" destId="{CCE3AE87-E638-6E41-9B96-BEEBDE59747F}" srcOrd="0" destOrd="0" presId="urn:microsoft.com/office/officeart/2005/8/layout/default"/>
    <dgm:cxn modelId="{F905D0ED-0891-3043-A922-9C7B1EFDB0F0}" type="presOf" srcId="{86EC530F-A630-4D00-AF49-7A2D176CDAFC}" destId="{5D128F6E-3D3E-1A4E-8944-E5D42B2B1C83}" srcOrd="0" destOrd="0" presId="urn:microsoft.com/office/officeart/2005/8/layout/default"/>
    <dgm:cxn modelId="{668609F5-E77A-48DD-AFBF-C9B78955BE64}" srcId="{E32E022B-DF33-450A-99BF-A55043D6A488}" destId="{DF197FAD-050F-4B74-B46D-EF49EEADD3F1}" srcOrd="6" destOrd="0" parTransId="{E182A53B-6978-46B0-9C95-98D0BC25CDF2}" sibTransId="{BA5B6425-870B-415D-956F-769181A4238C}"/>
    <dgm:cxn modelId="{65CC5A02-1C9B-1340-B9BF-93575E27F37A}" type="presParOf" srcId="{98B232F9-AECC-364B-A17A-34BDEA1E1A8A}" destId="{CCE3AE87-E638-6E41-9B96-BEEBDE59747F}" srcOrd="0" destOrd="0" presId="urn:microsoft.com/office/officeart/2005/8/layout/default"/>
    <dgm:cxn modelId="{E4AB3F11-95A1-C142-A33C-A03584178826}" type="presParOf" srcId="{98B232F9-AECC-364B-A17A-34BDEA1E1A8A}" destId="{5A54B02B-4730-F541-AE54-13A4C6693689}" srcOrd="1" destOrd="0" presId="urn:microsoft.com/office/officeart/2005/8/layout/default"/>
    <dgm:cxn modelId="{0883DFEA-E9F0-6047-A5EC-5CE0DC1DC109}" type="presParOf" srcId="{98B232F9-AECC-364B-A17A-34BDEA1E1A8A}" destId="{2733AD2A-EEA4-554D-9943-CD63FC5D64D0}" srcOrd="2" destOrd="0" presId="urn:microsoft.com/office/officeart/2005/8/layout/default"/>
    <dgm:cxn modelId="{BF823D2E-A1D9-8B49-9E37-FD6B04CB27E1}" type="presParOf" srcId="{98B232F9-AECC-364B-A17A-34BDEA1E1A8A}" destId="{B84165AE-DFEE-1541-87B4-1789F8175F64}" srcOrd="3" destOrd="0" presId="urn:microsoft.com/office/officeart/2005/8/layout/default"/>
    <dgm:cxn modelId="{3E59A4AD-167C-5542-927E-F3D03E7C5005}" type="presParOf" srcId="{98B232F9-AECC-364B-A17A-34BDEA1E1A8A}" destId="{5D128F6E-3D3E-1A4E-8944-E5D42B2B1C83}" srcOrd="4" destOrd="0" presId="urn:microsoft.com/office/officeart/2005/8/layout/default"/>
    <dgm:cxn modelId="{14879CD3-F6D3-E743-8021-9B6E5AE76A3D}" type="presParOf" srcId="{98B232F9-AECC-364B-A17A-34BDEA1E1A8A}" destId="{A5B9464E-B280-FC4D-AC69-F2C96FBD9CB4}" srcOrd="5" destOrd="0" presId="urn:microsoft.com/office/officeart/2005/8/layout/default"/>
    <dgm:cxn modelId="{BA663260-E93E-664D-B5DF-803E2F363E94}" type="presParOf" srcId="{98B232F9-AECC-364B-A17A-34BDEA1E1A8A}" destId="{D189726E-9A7F-F34A-A6CA-00BA69D6A45F}" srcOrd="6" destOrd="0" presId="urn:microsoft.com/office/officeart/2005/8/layout/default"/>
    <dgm:cxn modelId="{FE253D90-4B1F-6948-AA0D-FB08A67272B4}" type="presParOf" srcId="{98B232F9-AECC-364B-A17A-34BDEA1E1A8A}" destId="{9E6A772B-B682-714C-8C13-72A98C3280EB}" srcOrd="7" destOrd="0" presId="urn:microsoft.com/office/officeart/2005/8/layout/default"/>
    <dgm:cxn modelId="{8331BA51-F60C-474F-8AC7-2C2E827FB92E}" type="presParOf" srcId="{98B232F9-AECC-364B-A17A-34BDEA1E1A8A}" destId="{9E4DF08A-3C5F-C248-8715-B60C5FBD24F5}" srcOrd="8" destOrd="0" presId="urn:microsoft.com/office/officeart/2005/8/layout/default"/>
    <dgm:cxn modelId="{E1FE3DE7-6416-7340-9E0D-7FF578AAC95F}" type="presParOf" srcId="{98B232F9-AECC-364B-A17A-34BDEA1E1A8A}" destId="{058DF540-AA37-B747-8850-93DEC8871F36}" srcOrd="9" destOrd="0" presId="urn:microsoft.com/office/officeart/2005/8/layout/default"/>
    <dgm:cxn modelId="{978E5A9D-7AC4-1C48-9F21-13D17316807A}" type="presParOf" srcId="{98B232F9-AECC-364B-A17A-34BDEA1E1A8A}" destId="{A6A03DB0-06D5-7741-8230-7125F0890361}" srcOrd="10" destOrd="0" presId="urn:microsoft.com/office/officeart/2005/8/layout/default"/>
    <dgm:cxn modelId="{C56FA1CA-4278-8C48-90AA-7C7EF83842CF}" type="presParOf" srcId="{98B232F9-AECC-364B-A17A-34BDEA1E1A8A}" destId="{BEBDE4B5-C1EE-4D45-B8CE-6BA62B9042B5}" srcOrd="11" destOrd="0" presId="urn:microsoft.com/office/officeart/2005/8/layout/default"/>
    <dgm:cxn modelId="{6B09A0A7-ABB7-4141-8F5B-2A658FF363E9}" type="presParOf" srcId="{98B232F9-AECC-364B-A17A-34BDEA1E1A8A}" destId="{1D9C2354-9A2B-074F-9F2B-5B060455BDF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298C8-CC39-433D-B4D0-FF195D9A6646}" type="doc">
      <dgm:prSet loTypeId="urn:microsoft.com/office/officeart/2005/8/layout/vProcess5" loCatId="icon" qsTypeId="urn:microsoft.com/office/officeart/2005/8/quickstyle/simple3" qsCatId="simple" csTypeId="urn:microsoft.com/office/officeart/2005/8/colors/colorful2" csCatId="colorful" phldr="1"/>
      <dgm:spPr/>
      <dgm:t>
        <a:bodyPr/>
        <a:lstStyle/>
        <a:p>
          <a:endParaRPr lang="en-US"/>
        </a:p>
      </dgm:t>
    </dgm:pt>
    <dgm:pt modelId="{B523D2C9-48A2-4608-AE0D-18D72A80E25C}">
      <dgm:prSet/>
      <dgm:spPr/>
      <dgm:t>
        <a:bodyPr/>
        <a:lstStyle/>
        <a:p>
          <a:r>
            <a:rPr lang="en-US" baseline="0" dirty="0"/>
            <a:t>Publisher creates message</a:t>
          </a:r>
        </a:p>
      </dgm:t>
    </dgm:pt>
    <dgm:pt modelId="{1692F0B7-FAA9-4038-87DD-EFD7DAA88757}" type="parTrans" cxnId="{A38A51FC-C0C3-48D1-8B6D-2B442251201F}">
      <dgm:prSet/>
      <dgm:spPr/>
      <dgm:t>
        <a:bodyPr/>
        <a:lstStyle/>
        <a:p>
          <a:endParaRPr lang="en-US"/>
        </a:p>
      </dgm:t>
    </dgm:pt>
    <dgm:pt modelId="{7CAD916D-585B-42B3-854C-EDE8BDD486E9}" type="sibTrans" cxnId="{A38A51FC-C0C3-48D1-8B6D-2B442251201F}">
      <dgm:prSet/>
      <dgm:spPr/>
      <dgm:t>
        <a:bodyPr/>
        <a:lstStyle/>
        <a:p>
          <a:endParaRPr lang="en-US"/>
        </a:p>
      </dgm:t>
    </dgm:pt>
    <dgm:pt modelId="{570CF8C4-D587-4912-B699-012C2575CCB1}">
      <dgm:prSet/>
      <dgm:spPr/>
      <dgm:t>
        <a:bodyPr/>
        <a:lstStyle/>
        <a:p>
          <a:r>
            <a:rPr lang="en-US"/>
            <a:t>Send request to pub/sub server</a:t>
          </a:r>
          <a:endParaRPr lang="en-US" dirty="0"/>
        </a:p>
      </dgm:t>
    </dgm:pt>
    <dgm:pt modelId="{D835375E-B4FF-4A4D-B66E-BB1355B2D764}" type="parTrans" cxnId="{C90E8893-4680-46EC-8B97-CB4A44E22A65}">
      <dgm:prSet/>
      <dgm:spPr/>
      <dgm:t>
        <a:bodyPr/>
        <a:lstStyle/>
        <a:p>
          <a:endParaRPr lang="en-US"/>
        </a:p>
      </dgm:t>
    </dgm:pt>
    <dgm:pt modelId="{A00ECA01-8FB5-4C90-B035-E4A63F6E2A7E}" type="sibTrans" cxnId="{C90E8893-4680-46EC-8B97-CB4A44E22A65}">
      <dgm:prSet/>
      <dgm:spPr/>
      <dgm:t>
        <a:bodyPr/>
        <a:lstStyle/>
        <a:p>
          <a:endParaRPr lang="en-US"/>
        </a:p>
      </dgm:t>
    </dgm:pt>
    <dgm:pt modelId="{373C083F-A2F5-2440-B8E1-10EAD48B3E8F}">
      <dgm:prSet/>
      <dgm:spPr/>
      <dgm:t>
        <a:bodyPr/>
        <a:lstStyle/>
        <a:p>
          <a:r>
            <a:rPr lang="en-US"/>
            <a:t>Attributes</a:t>
          </a:r>
          <a:endParaRPr lang="en-US" dirty="0"/>
        </a:p>
      </dgm:t>
    </dgm:pt>
    <dgm:pt modelId="{366C3FEF-440C-E74D-B8F7-5E270ADAB90D}" type="parTrans" cxnId="{DEDDFB65-A919-9F4A-9D33-C6260F3FF64B}">
      <dgm:prSet/>
      <dgm:spPr/>
      <dgm:t>
        <a:bodyPr/>
        <a:lstStyle/>
        <a:p>
          <a:endParaRPr lang="en-US"/>
        </a:p>
      </dgm:t>
    </dgm:pt>
    <dgm:pt modelId="{1731F4E7-5346-8048-BDD8-8F02AC972582}" type="sibTrans" cxnId="{DEDDFB65-A919-9F4A-9D33-C6260F3FF64B}">
      <dgm:prSet/>
      <dgm:spPr/>
      <dgm:t>
        <a:bodyPr/>
        <a:lstStyle/>
        <a:p>
          <a:endParaRPr lang="en-US"/>
        </a:p>
      </dgm:t>
    </dgm:pt>
    <dgm:pt modelId="{9B126CBF-1EE5-874A-89E9-2CDCD9441889}">
      <dgm:prSet/>
      <dgm:spPr/>
      <dgm:t>
        <a:bodyPr/>
        <a:lstStyle/>
        <a:p>
          <a:r>
            <a:rPr lang="en-US"/>
            <a:t>Ordering Key</a:t>
          </a:r>
          <a:endParaRPr lang="en-US" dirty="0"/>
        </a:p>
      </dgm:t>
    </dgm:pt>
    <dgm:pt modelId="{B6F51BBD-291E-E843-BA0B-5A3D3F3BC6E0}" type="parTrans" cxnId="{EA7550A7-6B13-3B46-9A5B-FA25A45DC058}">
      <dgm:prSet/>
      <dgm:spPr/>
      <dgm:t>
        <a:bodyPr/>
        <a:lstStyle/>
        <a:p>
          <a:endParaRPr lang="en-US"/>
        </a:p>
      </dgm:t>
    </dgm:pt>
    <dgm:pt modelId="{545DBB27-904E-7E45-B3DF-B357A15ADDC5}" type="sibTrans" cxnId="{EA7550A7-6B13-3B46-9A5B-FA25A45DC058}">
      <dgm:prSet/>
      <dgm:spPr/>
      <dgm:t>
        <a:bodyPr/>
        <a:lstStyle/>
        <a:p>
          <a:endParaRPr lang="en-US"/>
        </a:p>
      </dgm:t>
    </dgm:pt>
    <dgm:pt modelId="{9A04E461-72F7-6044-B857-BDC18AC22308}">
      <dgm:prSet/>
      <dgm:spPr/>
      <dgm:t>
        <a:bodyPr/>
        <a:lstStyle/>
        <a:p>
          <a:r>
            <a:rPr lang="en-US"/>
            <a:t>Content</a:t>
          </a:r>
          <a:endParaRPr lang="en-US" dirty="0"/>
        </a:p>
      </dgm:t>
    </dgm:pt>
    <dgm:pt modelId="{AFF4FC3C-9A2E-D048-9864-B7AA0934B0F0}" type="parTrans" cxnId="{149DFDB5-5289-EA43-BB6D-3A493B27291F}">
      <dgm:prSet/>
      <dgm:spPr/>
      <dgm:t>
        <a:bodyPr/>
        <a:lstStyle/>
        <a:p>
          <a:endParaRPr lang="en-US"/>
        </a:p>
      </dgm:t>
    </dgm:pt>
    <dgm:pt modelId="{3CB80A3D-F5FD-FA4B-B0E8-81E859FADE63}" type="sibTrans" cxnId="{149DFDB5-5289-EA43-BB6D-3A493B27291F}">
      <dgm:prSet/>
      <dgm:spPr/>
      <dgm:t>
        <a:bodyPr/>
        <a:lstStyle/>
        <a:p>
          <a:endParaRPr lang="en-US"/>
        </a:p>
      </dgm:t>
    </dgm:pt>
    <dgm:pt modelId="{B5AFD5E6-235D-494D-8B4D-F30DEFB0677D}">
      <dgm:prSet/>
      <dgm:spPr/>
      <dgm:t>
        <a:bodyPr/>
        <a:lstStyle/>
        <a:p>
          <a:r>
            <a:rPr lang="en-US"/>
            <a:t>Pub/Sub publishes to topic</a:t>
          </a:r>
          <a:endParaRPr lang="en-US" dirty="0"/>
        </a:p>
      </dgm:t>
    </dgm:pt>
    <dgm:pt modelId="{F648C6B9-9C8C-DD49-B897-4F0B2A09D0B0}" type="parTrans" cxnId="{CD2E1EC5-6F42-C94E-8E23-45B17CDEA8B2}">
      <dgm:prSet/>
      <dgm:spPr/>
      <dgm:t>
        <a:bodyPr/>
        <a:lstStyle/>
        <a:p>
          <a:endParaRPr lang="en-US"/>
        </a:p>
      </dgm:t>
    </dgm:pt>
    <dgm:pt modelId="{18B70CB4-3D8B-FC47-828B-4479E72A31F8}" type="sibTrans" cxnId="{CD2E1EC5-6F42-C94E-8E23-45B17CDEA8B2}">
      <dgm:prSet/>
      <dgm:spPr/>
      <dgm:t>
        <a:bodyPr/>
        <a:lstStyle/>
        <a:p>
          <a:endParaRPr lang="en-US"/>
        </a:p>
      </dgm:t>
    </dgm:pt>
    <dgm:pt modelId="{2C50608F-7920-FA45-9C79-4807CAE7B5A0}" type="pres">
      <dgm:prSet presAssocID="{59D298C8-CC39-433D-B4D0-FF195D9A6646}" presName="outerComposite" presStyleCnt="0">
        <dgm:presLayoutVars>
          <dgm:chMax val="5"/>
          <dgm:dir/>
          <dgm:resizeHandles val="exact"/>
        </dgm:presLayoutVars>
      </dgm:prSet>
      <dgm:spPr/>
    </dgm:pt>
    <dgm:pt modelId="{3505BD97-D0D6-5E48-9AFF-B78246E73B62}" type="pres">
      <dgm:prSet presAssocID="{59D298C8-CC39-433D-B4D0-FF195D9A6646}" presName="dummyMaxCanvas" presStyleCnt="0">
        <dgm:presLayoutVars/>
      </dgm:prSet>
      <dgm:spPr/>
    </dgm:pt>
    <dgm:pt modelId="{33E4D598-9418-D645-BEE4-D1C387FC7D56}" type="pres">
      <dgm:prSet presAssocID="{59D298C8-CC39-433D-B4D0-FF195D9A6646}" presName="ThreeNodes_1" presStyleLbl="node1" presStyleIdx="0" presStyleCnt="3">
        <dgm:presLayoutVars>
          <dgm:bulletEnabled val="1"/>
        </dgm:presLayoutVars>
      </dgm:prSet>
      <dgm:spPr/>
    </dgm:pt>
    <dgm:pt modelId="{B4AEE804-783D-8D48-B1B1-30CBD6A6F07D}" type="pres">
      <dgm:prSet presAssocID="{59D298C8-CC39-433D-B4D0-FF195D9A6646}" presName="ThreeNodes_2" presStyleLbl="node1" presStyleIdx="1" presStyleCnt="3">
        <dgm:presLayoutVars>
          <dgm:bulletEnabled val="1"/>
        </dgm:presLayoutVars>
      </dgm:prSet>
      <dgm:spPr/>
    </dgm:pt>
    <dgm:pt modelId="{E8EB94A6-C0AB-C64C-A983-12FD6097C765}" type="pres">
      <dgm:prSet presAssocID="{59D298C8-CC39-433D-B4D0-FF195D9A6646}" presName="ThreeNodes_3" presStyleLbl="node1" presStyleIdx="2" presStyleCnt="3">
        <dgm:presLayoutVars>
          <dgm:bulletEnabled val="1"/>
        </dgm:presLayoutVars>
      </dgm:prSet>
      <dgm:spPr/>
    </dgm:pt>
    <dgm:pt modelId="{5FFF438A-B0FF-0A4E-89E6-1DD6C393D39E}" type="pres">
      <dgm:prSet presAssocID="{59D298C8-CC39-433D-B4D0-FF195D9A6646}" presName="ThreeConn_1-2" presStyleLbl="fgAccFollowNode1" presStyleIdx="0" presStyleCnt="2">
        <dgm:presLayoutVars>
          <dgm:bulletEnabled val="1"/>
        </dgm:presLayoutVars>
      </dgm:prSet>
      <dgm:spPr/>
    </dgm:pt>
    <dgm:pt modelId="{EA6F2B41-D119-4949-9C8B-BAD2A2F82538}" type="pres">
      <dgm:prSet presAssocID="{59D298C8-CC39-433D-B4D0-FF195D9A6646}" presName="ThreeConn_2-3" presStyleLbl="fgAccFollowNode1" presStyleIdx="1" presStyleCnt="2">
        <dgm:presLayoutVars>
          <dgm:bulletEnabled val="1"/>
        </dgm:presLayoutVars>
      </dgm:prSet>
      <dgm:spPr/>
    </dgm:pt>
    <dgm:pt modelId="{3002771F-CE4C-7942-B7B0-3781CF9BCD9C}" type="pres">
      <dgm:prSet presAssocID="{59D298C8-CC39-433D-B4D0-FF195D9A6646}" presName="ThreeNodes_1_text" presStyleLbl="node1" presStyleIdx="2" presStyleCnt="3">
        <dgm:presLayoutVars>
          <dgm:bulletEnabled val="1"/>
        </dgm:presLayoutVars>
      </dgm:prSet>
      <dgm:spPr/>
    </dgm:pt>
    <dgm:pt modelId="{2E333CD7-65DE-3C4B-A44B-BE5DFEE5377F}" type="pres">
      <dgm:prSet presAssocID="{59D298C8-CC39-433D-B4D0-FF195D9A6646}" presName="ThreeNodes_2_text" presStyleLbl="node1" presStyleIdx="2" presStyleCnt="3">
        <dgm:presLayoutVars>
          <dgm:bulletEnabled val="1"/>
        </dgm:presLayoutVars>
      </dgm:prSet>
      <dgm:spPr/>
    </dgm:pt>
    <dgm:pt modelId="{07D52A67-3031-A044-B355-23029BEBA655}" type="pres">
      <dgm:prSet presAssocID="{59D298C8-CC39-433D-B4D0-FF195D9A6646}" presName="ThreeNodes_3_text" presStyleLbl="node1" presStyleIdx="2" presStyleCnt="3">
        <dgm:presLayoutVars>
          <dgm:bulletEnabled val="1"/>
        </dgm:presLayoutVars>
      </dgm:prSet>
      <dgm:spPr/>
    </dgm:pt>
  </dgm:ptLst>
  <dgm:cxnLst>
    <dgm:cxn modelId="{DEBCC606-F59A-494F-B539-4466B6E1BFCE}" type="presOf" srcId="{59D298C8-CC39-433D-B4D0-FF195D9A6646}" destId="{2C50608F-7920-FA45-9C79-4807CAE7B5A0}" srcOrd="0" destOrd="0" presId="urn:microsoft.com/office/officeart/2005/8/layout/vProcess5"/>
    <dgm:cxn modelId="{2BFB3E23-FD53-EF4C-9CCC-204F9D2CC857}" type="presOf" srcId="{570CF8C4-D587-4912-B699-012C2575CCB1}" destId="{2E333CD7-65DE-3C4B-A44B-BE5DFEE5377F}" srcOrd="1" destOrd="0" presId="urn:microsoft.com/office/officeart/2005/8/layout/vProcess5"/>
    <dgm:cxn modelId="{5AF1B139-0176-0C4E-847F-63B8B9A7E2E4}" type="presOf" srcId="{7CAD916D-585B-42B3-854C-EDE8BDD486E9}" destId="{5FFF438A-B0FF-0A4E-89E6-1DD6C393D39E}" srcOrd="0" destOrd="0" presId="urn:microsoft.com/office/officeart/2005/8/layout/vProcess5"/>
    <dgm:cxn modelId="{C8EB8942-3966-5145-8E97-F7685EEF4532}" type="presOf" srcId="{B523D2C9-48A2-4608-AE0D-18D72A80E25C}" destId="{3002771F-CE4C-7942-B7B0-3781CF9BCD9C}" srcOrd="1" destOrd="0" presId="urn:microsoft.com/office/officeart/2005/8/layout/vProcess5"/>
    <dgm:cxn modelId="{DF40A249-DBA0-9F49-8708-03C63C485450}" type="presOf" srcId="{9B126CBF-1EE5-874A-89E9-2CDCD9441889}" destId="{3002771F-CE4C-7942-B7B0-3781CF9BCD9C}" srcOrd="1" destOrd="3" presId="urn:microsoft.com/office/officeart/2005/8/layout/vProcess5"/>
    <dgm:cxn modelId="{4D1CE24D-FEB2-0242-B527-7BBEEF1E6AEB}" type="presOf" srcId="{A00ECA01-8FB5-4C90-B035-E4A63F6E2A7E}" destId="{EA6F2B41-D119-4949-9C8B-BAD2A2F82538}" srcOrd="0" destOrd="0" presId="urn:microsoft.com/office/officeart/2005/8/layout/vProcess5"/>
    <dgm:cxn modelId="{DEDDFB65-A919-9F4A-9D33-C6260F3FF64B}" srcId="{B523D2C9-48A2-4608-AE0D-18D72A80E25C}" destId="{373C083F-A2F5-2440-B8E1-10EAD48B3E8F}" srcOrd="1" destOrd="0" parTransId="{366C3FEF-440C-E74D-B8F7-5E270ADAB90D}" sibTransId="{1731F4E7-5346-8048-BDD8-8F02AC972582}"/>
    <dgm:cxn modelId="{A5348976-1C45-ED4D-BC2D-B3D938890D6D}" type="presOf" srcId="{373C083F-A2F5-2440-B8E1-10EAD48B3E8F}" destId="{3002771F-CE4C-7942-B7B0-3781CF9BCD9C}" srcOrd="1" destOrd="2" presId="urn:microsoft.com/office/officeart/2005/8/layout/vProcess5"/>
    <dgm:cxn modelId="{4698A779-D59D-1D4A-B10A-93E2C49AF511}" type="presOf" srcId="{B5AFD5E6-235D-494D-8B4D-F30DEFB0677D}" destId="{07D52A67-3031-A044-B355-23029BEBA655}" srcOrd="1" destOrd="0" presId="urn:microsoft.com/office/officeart/2005/8/layout/vProcess5"/>
    <dgm:cxn modelId="{C90E8893-4680-46EC-8B97-CB4A44E22A65}" srcId="{59D298C8-CC39-433D-B4D0-FF195D9A6646}" destId="{570CF8C4-D587-4912-B699-012C2575CCB1}" srcOrd="1" destOrd="0" parTransId="{D835375E-B4FF-4A4D-B66E-BB1355B2D764}" sibTransId="{A00ECA01-8FB5-4C90-B035-E4A63F6E2A7E}"/>
    <dgm:cxn modelId="{EA7550A7-6B13-3B46-9A5B-FA25A45DC058}" srcId="{B523D2C9-48A2-4608-AE0D-18D72A80E25C}" destId="{9B126CBF-1EE5-874A-89E9-2CDCD9441889}" srcOrd="2" destOrd="0" parTransId="{B6F51BBD-291E-E843-BA0B-5A3D3F3BC6E0}" sibTransId="{545DBB27-904E-7E45-B3DF-B357A15ADDC5}"/>
    <dgm:cxn modelId="{149DFDB5-5289-EA43-BB6D-3A493B27291F}" srcId="{B523D2C9-48A2-4608-AE0D-18D72A80E25C}" destId="{9A04E461-72F7-6044-B857-BDC18AC22308}" srcOrd="0" destOrd="0" parTransId="{AFF4FC3C-9A2E-D048-9864-B7AA0934B0F0}" sibTransId="{3CB80A3D-F5FD-FA4B-B0E8-81E859FADE63}"/>
    <dgm:cxn modelId="{E0693EB8-DFD7-0547-AF58-2279142BD4D9}" type="presOf" srcId="{9A04E461-72F7-6044-B857-BDC18AC22308}" destId="{33E4D598-9418-D645-BEE4-D1C387FC7D56}" srcOrd="0" destOrd="1" presId="urn:microsoft.com/office/officeart/2005/8/layout/vProcess5"/>
    <dgm:cxn modelId="{7055C0B8-81DD-6D45-B423-91641056F84E}" type="presOf" srcId="{B5AFD5E6-235D-494D-8B4D-F30DEFB0677D}" destId="{E8EB94A6-C0AB-C64C-A983-12FD6097C765}" srcOrd="0" destOrd="0" presId="urn:microsoft.com/office/officeart/2005/8/layout/vProcess5"/>
    <dgm:cxn modelId="{E68783BD-43BE-1F45-BB4F-C75636B21F58}" type="presOf" srcId="{570CF8C4-D587-4912-B699-012C2575CCB1}" destId="{B4AEE804-783D-8D48-B1B1-30CBD6A6F07D}" srcOrd="0" destOrd="0" presId="urn:microsoft.com/office/officeart/2005/8/layout/vProcess5"/>
    <dgm:cxn modelId="{CD2E1EC5-6F42-C94E-8E23-45B17CDEA8B2}" srcId="{59D298C8-CC39-433D-B4D0-FF195D9A6646}" destId="{B5AFD5E6-235D-494D-8B4D-F30DEFB0677D}" srcOrd="2" destOrd="0" parTransId="{F648C6B9-9C8C-DD49-B897-4F0B2A09D0B0}" sibTransId="{18B70CB4-3D8B-FC47-828B-4479E72A31F8}"/>
    <dgm:cxn modelId="{6A9C49D0-5128-D742-ADE1-3EEFEBF2F8FA}" type="presOf" srcId="{9A04E461-72F7-6044-B857-BDC18AC22308}" destId="{3002771F-CE4C-7942-B7B0-3781CF9BCD9C}" srcOrd="1" destOrd="1" presId="urn:microsoft.com/office/officeart/2005/8/layout/vProcess5"/>
    <dgm:cxn modelId="{5D8ECDD8-BC46-5B4F-9472-B5BB5C21E7FE}" type="presOf" srcId="{9B126CBF-1EE5-874A-89E9-2CDCD9441889}" destId="{33E4D598-9418-D645-BEE4-D1C387FC7D56}" srcOrd="0" destOrd="3" presId="urn:microsoft.com/office/officeart/2005/8/layout/vProcess5"/>
    <dgm:cxn modelId="{4D6268E3-6E9E-624D-8042-9158D50ABA32}" type="presOf" srcId="{B523D2C9-48A2-4608-AE0D-18D72A80E25C}" destId="{33E4D598-9418-D645-BEE4-D1C387FC7D56}" srcOrd="0" destOrd="0" presId="urn:microsoft.com/office/officeart/2005/8/layout/vProcess5"/>
    <dgm:cxn modelId="{8D939FF5-4C55-4E42-8234-B0F42FE24E71}" type="presOf" srcId="{373C083F-A2F5-2440-B8E1-10EAD48B3E8F}" destId="{33E4D598-9418-D645-BEE4-D1C387FC7D56}" srcOrd="0" destOrd="2" presId="urn:microsoft.com/office/officeart/2005/8/layout/vProcess5"/>
    <dgm:cxn modelId="{A38A51FC-C0C3-48D1-8B6D-2B442251201F}" srcId="{59D298C8-CC39-433D-B4D0-FF195D9A6646}" destId="{B523D2C9-48A2-4608-AE0D-18D72A80E25C}" srcOrd="0" destOrd="0" parTransId="{1692F0B7-FAA9-4038-87DD-EFD7DAA88757}" sibTransId="{7CAD916D-585B-42B3-854C-EDE8BDD486E9}"/>
    <dgm:cxn modelId="{ED642326-5FFB-A948-B331-7E48D9C6388C}" type="presParOf" srcId="{2C50608F-7920-FA45-9C79-4807CAE7B5A0}" destId="{3505BD97-D0D6-5E48-9AFF-B78246E73B62}" srcOrd="0" destOrd="0" presId="urn:microsoft.com/office/officeart/2005/8/layout/vProcess5"/>
    <dgm:cxn modelId="{74C31788-D42A-6241-9531-4BEBB0813654}" type="presParOf" srcId="{2C50608F-7920-FA45-9C79-4807CAE7B5A0}" destId="{33E4D598-9418-D645-BEE4-D1C387FC7D56}" srcOrd="1" destOrd="0" presId="urn:microsoft.com/office/officeart/2005/8/layout/vProcess5"/>
    <dgm:cxn modelId="{9B7D57EE-7D1A-3043-8FB2-D8379B35325E}" type="presParOf" srcId="{2C50608F-7920-FA45-9C79-4807CAE7B5A0}" destId="{B4AEE804-783D-8D48-B1B1-30CBD6A6F07D}" srcOrd="2" destOrd="0" presId="urn:microsoft.com/office/officeart/2005/8/layout/vProcess5"/>
    <dgm:cxn modelId="{2D4390CA-9E8C-5848-87B5-CF3729D082E9}" type="presParOf" srcId="{2C50608F-7920-FA45-9C79-4807CAE7B5A0}" destId="{E8EB94A6-C0AB-C64C-A983-12FD6097C765}" srcOrd="3" destOrd="0" presId="urn:microsoft.com/office/officeart/2005/8/layout/vProcess5"/>
    <dgm:cxn modelId="{11D3DDFF-D5B8-6D49-BC20-EA6D2A77047D}" type="presParOf" srcId="{2C50608F-7920-FA45-9C79-4807CAE7B5A0}" destId="{5FFF438A-B0FF-0A4E-89E6-1DD6C393D39E}" srcOrd="4" destOrd="0" presId="urn:microsoft.com/office/officeart/2005/8/layout/vProcess5"/>
    <dgm:cxn modelId="{91733A51-55DD-E74B-857E-20649BB88F6E}" type="presParOf" srcId="{2C50608F-7920-FA45-9C79-4807CAE7B5A0}" destId="{EA6F2B41-D119-4949-9C8B-BAD2A2F82538}" srcOrd="5" destOrd="0" presId="urn:microsoft.com/office/officeart/2005/8/layout/vProcess5"/>
    <dgm:cxn modelId="{7A554437-CBD8-E541-A405-3D8F4EA3B209}" type="presParOf" srcId="{2C50608F-7920-FA45-9C79-4807CAE7B5A0}" destId="{3002771F-CE4C-7942-B7B0-3781CF9BCD9C}" srcOrd="6" destOrd="0" presId="urn:microsoft.com/office/officeart/2005/8/layout/vProcess5"/>
    <dgm:cxn modelId="{E4E82331-01C7-644E-94BE-0D4DBB171153}" type="presParOf" srcId="{2C50608F-7920-FA45-9C79-4807CAE7B5A0}" destId="{2E333CD7-65DE-3C4B-A44B-BE5DFEE5377F}" srcOrd="7" destOrd="0" presId="urn:microsoft.com/office/officeart/2005/8/layout/vProcess5"/>
    <dgm:cxn modelId="{79EC0E0C-2D85-474A-8F57-4CB4AEC51D7B}" type="presParOf" srcId="{2C50608F-7920-FA45-9C79-4807CAE7B5A0}" destId="{07D52A67-3031-A044-B355-23029BEBA65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7F8946-3C71-4C0C-8FFD-035DEB333FCD}" type="doc">
      <dgm:prSet loTypeId="urn:microsoft.com/office/officeart/2005/8/layout/arrow4" loCatId="icon" qsTypeId="urn:microsoft.com/office/officeart/2005/8/quickstyle/simple4" qsCatId="simple" csTypeId="urn:microsoft.com/office/officeart/2005/8/colors/accent0_3" csCatId="mainScheme" phldr="1"/>
      <dgm:spPr/>
      <dgm:t>
        <a:bodyPr/>
        <a:lstStyle/>
        <a:p>
          <a:endParaRPr lang="en-US"/>
        </a:p>
      </dgm:t>
    </dgm:pt>
    <dgm:pt modelId="{E1336EC7-9FA1-41D3-A424-027F0370A909}">
      <dgm:prSet/>
      <dgm:spPr/>
      <dgm:t>
        <a:bodyPr/>
        <a:lstStyle/>
        <a:p>
          <a:r>
            <a:rPr lang="en-US" dirty="0"/>
            <a:t>Pull</a:t>
          </a:r>
        </a:p>
      </dgm:t>
    </dgm:pt>
    <dgm:pt modelId="{EA64277C-E440-4518-9061-C8DD5122823A}" type="parTrans" cxnId="{E55CEADF-0120-47C6-B9CA-8249912808EE}">
      <dgm:prSet/>
      <dgm:spPr/>
      <dgm:t>
        <a:bodyPr/>
        <a:lstStyle/>
        <a:p>
          <a:endParaRPr lang="en-US"/>
        </a:p>
      </dgm:t>
    </dgm:pt>
    <dgm:pt modelId="{26E4DD7F-798A-4A62-BD5B-F232F8EE30FE}" type="sibTrans" cxnId="{E55CEADF-0120-47C6-B9CA-8249912808EE}">
      <dgm:prSet/>
      <dgm:spPr/>
      <dgm:t>
        <a:bodyPr/>
        <a:lstStyle/>
        <a:p>
          <a:endParaRPr lang="en-US"/>
        </a:p>
      </dgm:t>
    </dgm:pt>
    <dgm:pt modelId="{56442B39-1BA0-7B45-856C-7314B4E3C4C2}">
      <dgm:prSet/>
      <dgm:spPr/>
      <dgm:t>
        <a:bodyPr/>
        <a:lstStyle/>
        <a:p>
          <a:pPr>
            <a:defRPr b="1"/>
          </a:pPr>
          <a:r>
            <a:rPr lang="en-US" dirty="0"/>
            <a:t>Push</a:t>
          </a:r>
        </a:p>
      </dgm:t>
    </dgm:pt>
    <dgm:pt modelId="{7CC6C81C-9C08-274A-9F2C-5049FDD52F82}" type="parTrans" cxnId="{B79E0DD6-A745-8B41-A2BB-92BDE667162D}">
      <dgm:prSet/>
      <dgm:spPr/>
      <dgm:t>
        <a:bodyPr/>
        <a:lstStyle/>
        <a:p>
          <a:endParaRPr lang="en-US"/>
        </a:p>
      </dgm:t>
    </dgm:pt>
    <dgm:pt modelId="{4A3D6128-1294-F546-8D57-A46BECB7FB01}" type="sibTrans" cxnId="{B79E0DD6-A745-8B41-A2BB-92BDE667162D}">
      <dgm:prSet/>
      <dgm:spPr/>
      <dgm:t>
        <a:bodyPr/>
        <a:lstStyle/>
        <a:p>
          <a:endParaRPr lang="en-US"/>
        </a:p>
      </dgm:t>
    </dgm:pt>
    <dgm:pt modelId="{311C6F82-9C70-0A42-B462-ABFC52C4CE0E}">
      <dgm:prSet/>
      <dgm:spPr/>
      <dgm:t>
        <a:bodyPr/>
        <a:lstStyle/>
        <a:p>
          <a:pPr>
            <a:defRPr b="1"/>
          </a:pPr>
          <a:r>
            <a:rPr lang="en-US" dirty="0"/>
            <a:t>Pub/Sub sends via webhook</a:t>
          </a:r>
        </a:p>
      </dgm:t>
    </dgm:pt>
    <dgm:pt modelId="{8FC1A156-29F3-BD49-8348-9EAD367FEB6C}" type="parTrans" cxnId="{A7E6F973-949D-A24E-8B0E-3D26034C880F}">
      <dgm:prSet/>
      <dgm:spPr/>
      <dgm:t>
        <a:bodyPr/>
        <a:lstStyle/>
        <a:p>
          <a:endParaRPr lang="en-US"/>
        </a:p>
      </dgm:t>
    </dgm:pt>
    <dgm:pt modelId="{F061473F-C08E-6144-9D77-6259471B7ABC}" type="sibTrans" cxnId="{A7E6F973-949D-A24E-8B0E-3D26034C880F}">
      <dgm:prSet/>
      <dgm:spPr/>
      <dgm:t>
        <a:bodyPr/>
        <a:lstStyle/>
        <a:p>
          <a:endParaRPr lang="en-US"/>
        </a:p>
      </dgm:t>
    </dgm:pt>
    <dgm:pt modelId="{FC181130-C87B-F64F-B56A-F89B8B1802A0}">
      <dgm:prSet/>
      <dgm:spPr/>
      <dgm:t>
        <a:bodyPr/>
        <a:lstStyle/>
        <a:p>
          <a:pPr>
            <a:defRPr b="1"/>
          </a:pPr>
          <a:r>
            <a:rPr lang="en-US" dirty="0"/>
            <a:t>Subscriber responds with a HTTP response code.</a:t>
          </a:r>
        </a:p>
      </dgm:t>
    </dgm:pt>
    <dgm:pt modelId="{E0649910-4605-F749-A5B9-E7A5180853E6}" type="parTrans" cxnId="{1040D144-E0B6-0C4A-8CDD-A7FFB01A2114}">
      <dgm:prSet/>
      <dgm:spPr/>
      <dgm:t>
        <a:bodyPr/>
        <a:lstStyle/>
        <a:p>
          <a:endParaRPr lang="en-US"/>
        </a:p>
      </dgm:t>
    </dgm:pt>
    <dgm:pt modelId="{6199044E-7407-044C-BF38-A615871E1968}" type="sibTrans" cxnId="{1040D144-E0B6-0C4A-8CDD-A7FFB01A2114}">
      <dgm:prSet/>
      <dgm:spPr/>
      <dgm:t>
        <a:bodyPr/>
        <a:lstStyle/>
        <a:p>
          <a:endParaRPr lang="en-US"/>
        </a:p>
      </dgm:t>
    </dgm:pt>
    <dgm:pt modelId="{5D060B22-9F11-464D-AC57-A13721CF5A0A}">
      <dgm:prSet/>
      <dgm:spPr/>
      <dgm:t>
        <a:bodyPr/>
        <a:lstStyle/>
        <a:p>
          <a:r>
            <a:rPr lang="en-US" dirty="0"/>
            <a:t>Subscriber app sends request to Pub/Sub</a:t>
          </a:r>
        </a:p>
      </dgm:t>
    </dgm:pt>
    <dgm:pt modelId="{38AA2CE2-B4BF-B344-9C5B-63F244EF7BA9}" type="parTrans" cxnId="{BEA8F88B-FED2-C54D-8B65-BF3986396290}">
      <dgm:prSet/>
      <dgm:spPr/>
      <dgm:t>
        <a:bodyPr/>
        <a:lstStyle/>
        <a:p>
          <a:endParaRPr lang="en-US"/>
        </a:p>
      </dgm:t>
    </dgm:pt>
    <dgm:pt modelId="{EC3520D8-9AE0-4244-9F31-F14612055278}" type="sibTrans" cxnId="{BEA8F88B-FED2-C54D-8B65-BF3986396290}">
      <dgm:prSet/>
      <dgm:spPr/>
      <dgm:t>
        <a:bodyPr/>
        <a:lstStyle/>
        <a:p>
          <a:endParaRPr lang="en-US"/>
        </a:p>
      </dgm:t>
    </dgm:pt>
    <dgm:pt modelId="{2D6D7336-3A8C-F047-BBBD-EB5C9A90CA2A}">
      <dgm:prSet/>
      <dgm:spPr/>
      <dgm:t>
        <a:bodyPr/>
        <a:lstStyle/>
        <a:p>
          <a:r>
            <a:rPr lang="en-US" dirty="0"/>
            <a:t>Pub/Sub sends message</a:t>
          </a:r>
        </a:p>
      </dgm:t>
    </dgm:pt>
    <dgm:pt modelId="{06E3AA4C-0D24-6D47-B99D-092084B30B6B}" type="parTrans" cxnId="{B6D23121-5AB2-654C-8C0E-2ACB69F05C6F}">
      <dgm:prSet/>
      <dgm:spPr/>
      <dgm:t>
        <a:bodyPr/>
        <a:lstStyle/>
        <a:p>
          <a:endParaRPr lang="en-US"/>
        </a:p>
      </dgm:t>
    </dgm:pt>
    <dgm:pt modelId="{170D13A1-4D70-4F4C-B03E-61E9502C85F8}" type="sibTrans" cxnId="{B6D23121-5AB2-654C-8C0E-2ACB69F05C6F}">
      <dgm:prSet/>
      <dgm:spPr/>
      <dgm:t>
        <a:bodyPr/>
        <a:lstStyle/>
        <a:p>
          <a:endParaRPr lang="en-US"/>
        </a:p>
      </dgm:t>
    </dgm:pt>
    <dgm:pt modelId="{D34E03A5-1159-1946-8901-5060E4AE1164}">
      <dgm:prSet/>
      <dgm:spPr/>
      <dgm:t>
        <a:bodyPr/>
        <a:lstStyle/>
        <a:p>
          <a:r>
            <a:rPr lang="en-US" dirty="0"/>
            <a:t>Subscriber acknowledges message</a:t>
          </a:r>
        </a:p>
      </dgm:t>
    </dgm:pt>
    <dgm:pt modelId="{F811062C-E0DD-DB4A-9D82-42494C1A6EB3}" type="parTrans" cxnId="{AB346A23-1541-F242-AEBE-E5EBCDEC73D8}">
      <dgm:prSet/>
      <dgm:spPr/>
      <dgm:t>
        <a:bodyPr/>
        <a:lstStyle/>
        <a:p>
          <a:endParaRPr lang="en-US"/>
        </a:p>
      </dgm:t>
    </dgm:pt>
    <dgm:pt modelId="{E0A57096-3376-3C4B-A615-C84F214BB72A}" type="sibTrans" cxnId="{AB346A23-1541-F242-AEBE-E5EBCDEC73D8}">
      <dgm:prSet/>
      <dgm:spPr/>
      <dgm:t>
        <a:bodyPr/>
        <a:lstStyle/>
        <a:p>
          <a:endParaRPr lang="en-US"/>
        </a:p>
      </dgm:t>
    </dgm:pt>
    <dgm:pt modelId="{E1CE37D4-C4E5-664B-9279-AA24EAF705A2}">
      <dgm:prSet/>
      <dgm:spPr/>
      <dgm:t>
        <a:bodyPr/>
        <a:lstStyle/>
        <a:p>
          <a:pPr>
            <a:defRPr b="1"/>
          </a:pPr>
          <a:r>
            <a:rPr lang="en-US" dirty="0"/>
            <a:t>Any Non-Success response code will cause the message to be resent</a:t>
          </a:r>
        </a:p>
      </dgm:t>
    </dgm:pt>
    <dgm:pt modelId="{14CF8AE0-0B8B-784F-940B-F3DBC2323C29}" type="parTrans" cxnId="{11BDD873-9AED-1440-B238-3E0369B70299}">
      <dgm:prSet/>
      <dgm:spPr/>
      <dgm:t>
        <a:bodyPr/>
        <a:lstStyle/>
        <a:p>
          <a:endParaRPr lang="en-US"/>
        </a:p>
      </dgm:t>
    </dgm:pt>
    <dgm:pt modelId="{5F23EDBB-D068-7044-94FB-FA0F1B4D8D51}" type="sibTrans" cxnId="{11BDD873-9AED-1440-B238-3E0369B70299}">
      <dgm:prSet/>
      <dgm:spPr/>
      <dgm:t>
        <a:bodyPr/>
        <a:lstStyle/>
        <a:p>
          <a:endParaRPr lang="en-US"/>
        </a:p>
      </dgm:t>
    </dgm:pt>
    <dgm:pt modelId="{7A8D3E64-85E6-2B47-8425-24E1DAE45312}">
      <dgm:prSet/>
      <dgm:spPr/>
      <dgm:t>
        <a:bodyPr/>
        <a:lstStyle/>
        <a:p>
          <a:r>
            <a:rPr lang="en-US" dirty="0"/>
            <a:t>Un-acknowledged messages will be resent until the configured acknowledge expiration is reached</a:t>
          </a:r>
        </a:p>
      </dgm:t>
    </dgm:pt>
    <dgm:pt modelId="{E3C8C894-17F0-1348-8AB6-3F7E4127CBF5}" type="parTrans" cxnId="{307320BA-6F93-BB4C-9CAE-4DF7F238A661}">
      <dgm:prSet/>
      <dgm:spPr/>
      <dgm:t>
        <a:bodyPr/>
        <a:lstStyle/>
        <a:p>
          <a:endParaRPr lang="en-US"/>
        </a:p>
      </dgm:t>
    </dgm:pt>
    <dgm:pt modelId="{A07CF0AF-F63F-694B-98FC-F7944C17256B}" type="sibTrans" cxnId="{307320BA-6F93-BB4C-9CAE-4DF7F238A661}">
      <dgm:prSet/>
      <dgm:spPr/>
      <dgm:t>
        <a:bodyPr/>
        <a:lstStyle/>
        <a:p>
          <a:endParaRPr lang="en-US"/>
        </a:p>
      </dgm:t>
    </dgm:pt>
    <dgm:pt modelId="{949E642E-842F-D049-8C98-256E3B675077}">
      <dgm:prSet/>
      <dgm:spPr/>
      <dgm:t>
        <a:bodyPr/>
        <a:lstStyle/>
        <a:p>
          <a:r>
            <a:rPr lang="en-US" dirty="0"/>
            <a:t>Pub/Sub removes message from queue when acknowledged or expired</a:t>
          </a:r>
        </a:p>
      </dgm:t>
    </dgm:pt>
    <dgm:pt modelId="{264248E9-0A91-0648-B2E0-F95339964FAD}" type="parTrans" cxnId="{090B4073-B5C8-C04B-89DB-DD0F28F1640B}">
      <dgm:prSet/>
      <dgm:spPr/>
      <dgm:t>
        <a:bodyPr/>
        <a:lstStyle/>
        <a:p>
          <a:endParaRPr lang="en-US"/>
        </a:p>
      </dgm:t>
    </dgm:pt>
    <dgm:pt modelId="{AEF82E02-2FBC-C14A-B314-C186374937F6}" type="sibTrans" cxnId="{090B4073-B5C8-C04B-89DB-DD0F28F1640B}">
      <dgm:prSet/>
      <dgm:spPr/>
      <dgm:t>
        <a:bodyPr/>
        <a:lstStyle/>
        <a:p>
          <a:endParaRPr lang="en-US"/>
        </a:p>
      </dgm:t>
    </dgm:pt>
    <dgm:pt modelId="{B6D49D72-E02A-AC49-B9E6-7C6C98A091AB}">
      <dgm:prSet/>
      <dgm:spPr/>
      <dgm:t>
        <a:bodyPr/>
        <a:lstStyle/>
        <a:p>
          <a:r>
            <a:rPr lang="en-US" dirty="0"/>
            <a:t>Good when throughput critical and large number of messages</a:t>
          </a:r>
        </a:p>
      </dgm:t>
    </dgm:pt>
    <dgm:pt modelId="{B4CA745C-28EA-6147-BDAD-D0655FFF4E9C}" type="parTrans" cxnId="{4AEA49F9-35AA-ED4A-AF5E-1D8A5B4AF396}">
      <dgm:prSet/>
      <dgm:spPr/>
      <dgm:t>
        <a:bodyPr/>
        <a:lstStyle/>
        <a:p>
          <a:endParaRPr lang="en-US"/>
        </a:p>
      </dgm:t>
    </dgm:pt>
    <dgm:pt modelId="{80DA58EF-178C-BC4F-97A1-31CD08040DB2}" type="sibTrans" cxnId="{4AEA49F9-35AA-ED4A-AF5E-1D8A5B4AF396}">
      <dgm:prSet/>
      <dgm:spPr/>
      <dgm:t>
        <a:bodyPr/>
        <a:lstStyle/>
        <a:p>
          <a:endParaRPr lang="en-US"/>
        </a:p>
      </dgm:t>
    </dgm:pt>
    <dgm:pt modelId="{7A470796-B647-B545-8DC1-640B5DC3AFF6}">
      <dgm:prSet/>
      <dgm:spPr/>
      <dgm:t>
        <a:bodyPr/>
        <a:lstStyle/>
        <a:p>
          <a:pPr>
            <a:defRPr b="1"/>
          </a:pPr>
          <a:r>
            <a:rPr lang="en-US" dirty="0"/>
            <a:t>If Pub/Sub gets a success message it removes the message from the queue</a:t>
          </a:r>
        </a:p>
      </dgm:t>
    </dgm:pt>
    <dgm:pt modelId="{34582B6E-F67D-7142-A83F-754C9DE17F83}" type="parTrans" cxnId="{217C5EF3-CD1A-4E4A-9803-765662614D0F}">
      <dgm:prSet/>
      <dgm:spPr/>
      <dgm:t>
        <a:bodyPr/>
        <a:lstStyle/>
        <a:p>
          <a:endParaRPr lang="en-US"/>
        </a:p>
      </dgm:t>
    </dgm:pt>
    <dgm:pt modelId="{509FFB47-1D1D-0A44-A8E3-630D7CEBF59D}" type="sibTrans" cxnId="{217C5EF3-CD1A-4E4A-9803-765662614D0F}">
      <dgm:prSet/>
      <dgm:spPr/>
      <dgm:t>
        <a:bodyPr/>
        <a:lstStyle/>
        <a:p>
          <a:endParaRPr lang="en-US"/>
        </a:p>
      </dgm:t>
    </dgm:pt>
    <dgm:pt modelId="{94F31E48-FFCE-3941-8E22-346D514B2217}">
      <dgm:prSet/>
      <dgm:spPr/>
      <dgm:t>
        <a:bodyPr/>
        <a:lstStyle/>
        <a:p>
          <a:r>
            <a:rPr lang="en-US" dirty="0"/>
            <a:t>Good when Public HTTPS endpoint with non-self signed cert not feasible</a:t>
          </a:r>
        </a:p>
      </dgm:t>
    </dgm:pt>
    <dgm:pt modelId="{F315B095-9D48-CF41-B705-7941797B399A}" type="parTrans" cxnId="{C26BCEB8-6DD3-1D4C-9234-89BEB65369E9}">
      <dgm:prSet/>
      <dgm:spPr/>
      <dgm:t>
        <a:bodyPr/>
        <a:lstStyle/>
        <a:p>
          <a:endParaRPr lang="en-US"/>
        </a:p>
      </dgm:t>
    </dgm:pt>
    <dgm:pt modelId="{3DA8A8E2-01BB-2541-8003-B6CFFDC3F168}" type="sibTrans" cxnId="{C26BCEB8-6DD3-1D4C-9234-89BEB65369E9}">
      <dgm:prSet/>
      <dgm:spPr/>
      <dgm:t>
        <a:bodyPr/>
        <a:lstStyle/>
        <a:p>
          <a:endParaRPr lang="en-US"/>
        </a:p>
      </dgm:t>
    </dgm:pt>
    <dgm:pt modelId="{E664FEA8-0BEF-EC4D-8FC3-1F7052B58D91}">
      <dgm:prSet custScaleY="117846"/>
      <dgm:spPr/>
      <dgm:t>
        <a:bodyPr/>
        <a:lstStyle/>
        <a:p>
          <a:r>
            <a:rPr lang="en-US" dirty="0"/>
            <a:t>Allows flow control</a:t>
          </a:r>
        </a:p>
      </dgm:t>
    </dgm:pt>
    <dgm:pt modelId="{B6066E17-DC80-4645-8DFF-7E164B44423D}" type="parTrans" cxnId="{E9104B27-9E38-9D4C-9045-6D6310FD152B}">
      <dgm:prSet/>
      <dgm:spPr/>
      <dgm:t>
        <a:bodyPr/>
        <a:lstStyle/>
        <a:p>
          <a:endParaRPr lang="en-US"/>
        </a:p>
      </dgm:t>
    </dgm:pt>
    <dgm:pt modelId="{CD7CF283-3EDF-7A48-98C0-E96769C1691B}" type="sibTrans" cxnId="{E9104B27-9E38-9D4C-9045-6D6310FD152B}">
      <dgm:prSet/>
      <dgm:spPr/>
      <dgm:t>
        <a:bodyPr/>
        <a:lstStyle/>
        <a:p>
          <a:endParaRPr lang="en-US"/>
        </a:p>
      </dgm:t>
    </dgm:pt>
    <dgm:pt modelId="{B04D30A9-B1B2-6A4D-9CBB-93D374B7DE73}">
      <dgm:prSet/>
      <dgm:spPr/>
      <dgm:t>
        <a:bodyPr/>
        <a:lstStyle/>
        <a:p>
          <a:pPr>
            <a:defRPr b="1"/>
          </a:pPr>
          <a:r>
            <a:rPr lang="en-US" dirty="0"/>
            <a:t>Good in environments where Google Credentials are not feasible to set up</a:t>
          </a:r>
        </a:p>
      </dgm:t>
    </dgm:pt>
    <dgm:pt modelId="{1B47C013-285E-5848-AFA2-19901C47F081}" type="parTrans" cxnId="{D9666E83-5EBC-AF40-A07D-4E2A0D8FA321}">
      <dgm:prSet/>
      <dgm:spPr/>
      <dgm:t>
        <a:bodyPr/>
        <a:lstStyle/>
        <a:p>
          <a:endParaRPr lang="en-US"/>
        </a:p>
      </dgm:t>
    </dgm:pt>
    <dgm:pt modelId="{FA9ECD02-5C5C-714C-AF5E-3D27CB16BDC0}" type="sibTrans" cxnId="{D9666E83-5EBC-AF40-A07D-4E2A0D8FA321}">
      <dgm:prSet/>
      <dgm:spPr/>
      <dgm:t>
        <a:bodyPr/>
        <a:lstStyle/>
        <a:p>
          <a:endParaRPr lang="en-US"/>
        </a:p>
      </dgm:t>
    </dgm:pt>
    <dgm:pt modelId="{D00D1187-118C-9A4C-A9A2-2F779237C94E}" type="pres">
      <dgm:prSet presAssocID="{DF7F8946-3C71-4C0C-8FFD-035DEB333FCD}" presName="compositeShape" presStyleCnt="0">
        <dgm:presLayoutVars>
          <dgm:chMax val="2"/>
          <dgm:dir/>
          <dgm:resizeHandles val="exact"/>
        </dgm:presLayoutVars>
      </dgm:prSet>
      <dgm:spPr/>
    </dgm:pt>
    <dgm:pt modelId="{0736E9C6-450E-794E-B738-FDFDAF8FE9DC}" type="pres">
      <dgm:prSet presAssocID="{E1336EC7-9FA1-41D3-A424-027F0370A909}" presName="upArrow" presStyleLbl="node1" presStyleIdx="0" presStyleCnt="2" custLinFactNeighborX="-2319" custLinFactNeighborY="-7838"/>
      <dgm:spPr/>
    </dgm:pt>
    <dgm:pt modelId="{98AD488E-F93D-F645-8349-34C03F0CEF75}" type="pres">
      <dgm:prSet presAssocID="{E1336EC7-9FA1-41D3-A424-027F0370A909}" presName="upArrowText" presStyleLbl="revTx" presStyleIdx="0" presStyleCnt="2" custScaleY="117846">
        <dgm:presLayoutVars>
          <dgm:chMax val="0"/>
          <dgm:bulletEnabled val="1"/>
        </dgm:presLayoutVars>
      </dgm:prSet>
      <dgm:spPr/>
    </dgm:pt>
    <dgm:pt modelId="{C76B7123-FF6B-8840-9F6F-E3053E99F720}" type="pres">
      <dgm:prSet presAssocID="{56442B39-1BA0-7B45-856C-7314B4E3C4C2}" presName="downArrow" presStyleLbl="node1" presStyleIdx="1" presStyleCnt="2"/>
      <dgm:spPr/>
    </dgm:pt>
    <dgm:pt modelId="{AF0B398F-02E5-FC42-972B-46F145178CF5}" type="pres">
      <dgm:prSet presAssocID="{56442B39-1BA0-7B45-856C-7314B4E3C4C2}" presName="downArrowText" presStyleLbl="revTx" presStyleIdx="1" presStyleCnt="2">
        <dgm:presLayoutVars>
          <dgm:chMax val="0"/>
          <dgm:bulletEnabled val="1"/>
        </dgm:presLayoutVars>
      </dgm:prSet>
      <dgm:spPr/>
    </dgm:pt>
  </dgm:ptLst>
  <dgm:cxnLst>
    <dgm:cxn modelId="{DAE58903-292A-044D-B4BF-4DAADF4F8B4D}" type="presOf" srcId="{E664FEA8-0BEF-EC4D-8FC3-1F7052B58D91}" destId="{98AD488E-F93D-F645-8349-34C03F0CEF75}" srcOrd="0" destOrd="6" presId="urn:microsoft.com/office/officeart/2005/8/layout/arrow4"/>
    <dgm:cxn modelId="{1AE2E503-A97D-E247-AE70-FC41028F7106}" type="presOf" srcId="{FC181130-C87B-F64F-B56A-F89B8B1802A0}" destId="{AF0B398F-02E5-FC42-972B-46F145178CF5}" srcOrd="0" destOrd="2" presId="urn:microsoft.com/office/officeart/2005/8/layout/arrow4"/>
    <dgm:cxn modelId="{6F07E806-E063-7D47-BC8E-CC7654E32637}" type="presOf" srcId="{7A470796-B647-B545-8DC1-640B5DC3AFF6}" destId="{AF0B398F-02E5-FC42-972B-46F145178CF5}" srcOrd="0" destOrd="4" presId="urn:microsoft.com/office/officeart/2005/8/layout/arrow4"/>
    <dgm:cxn modelId="{B6D23121-5AB2-654C-8C0E-2ACB69F05C6F}" srcId="{E1336EC7-9FA1-41D3-A424-027F0370A909}" destId="{2D6D7336-3A8C-F047-BBBD-EB5C9A90CA2A}" srcOrd="1" destOrd="0" parTransId="{06E3AA4C-0D24-6D47-B99D-092084B30B6B}" sibTransId="{170D13A1-4D70-4F4C-B03E-61E9502C85F8}"/>
    <dgm:cxn modelId="{AB346A23-1541-F242-AEBE-E5EBCDEC73D8}" srcId="{E1336EC7-9FA1-41D3-A424-027F0370A909}" destId="{D34E03A5-1159-1946-8901-5060E4AE1164}" srcOrd="2" destOrd="0" parTransId="{F811062C-E0DD-DB4A-9D82-42494C1A6EB3}" sibTransId="{E0A57096-3376-3C4B-A615-C84F214BB72A}"/>
    <dgm:cxn modelId="{E9104B27-9E38-9D4C-9045-6D6310FD152B}" srcId="{E1336EC7-9FA1-41D3-A424-027F0370A909}" destId="{E664FEA8-0BEF-EC4D-8FC3-1F7052B58D91}" srcOrd="5" destOrd="0" parTransId="{B6066E17-DC80-4645-8DFF-7E164B44423D}" sibTransId="{CD7CF283-3EDF-7A48-98C0-E96769C1691B}"/>
    <dgm:cxn modelId="{18639C27-3E15-3145-9629-21E8667E594C}" type="presOf" srcId="{DF7F8946-3C71-4C0C-8FFD-035DEB333FCD}" destId="{D00D1187-118C-9A4C-A9A2-2F779237C94E}" srcOrd="0" destOrd="0" presId="urn:microsoft.com/office/officeart/2005/8/layout/arrow4"/>
    <dgm:cxn modelId="{1040D144-E0B6-0C4A-8CDD-A7FFB01A2114}" srcId="{56442B39-1BA0-7B45-856C-7314B4E3C4C2}" destId="{FC181130-C87B-F64F-B56A-F89B8B1802A0}" srcOrd="1" destOrd="0" parTransId="{E0649910-4605-F749-A5B9-E7A5180853E6}" sibTransId="{6199044E-7407-044C-BF38-A615871E1968}"/>
    <dgm:cxn modelId="{E48B4E45-EE92-C541-B6EE-802F2F0516F8}" type="presOf" srcId="{E1336EC7-9FA1-41D3-A424-027F0370A909}" destId="{98AD488E-F93D-F645-8349-34C03F0CEF75}" srcOrd="0" destOrd="0" presId="urn:microsoft.com/office/officeart/2005/8/layout/arrow4"/>
    <dgm:cxn modelId="{85E6F048-7B70-9946-87DA-613B691ED8D5}" type="presOf" srcId="{949E642E-842F-D049-8C98-256E3B675077}" destId="{98AD488E-F93D-F645-8349-34C03F0CEF75}" srcOrd="0" destOrd="5" presId="urn:microsoft.com/office/officeart/2005/8/layout/arrow4"/>
    <dgm:cxn modelId="{2E681F4E-12BF-EA4D-A65A-79CCA9C48E06}" type="presOf" srcId="{2D6D7336-3A8C-F047-BBBD-EB5C9A90CA2A}" destId="{98AD488E-F93D-F645-8349-34C03F0CEF75}" srcOrd="0" destOrd="2" presId="urn:microsoft.com/office/officeart/2005/8/layout/arrow4"/>
    <dgm:cxn modelId="{9D13A05B-E9B2-294D-9C1B-44028CEDD705}" type="presOf" srcId="{D34E03A5-1159-1946-8901-5060E4AE1164}" destId="{98AD488E-F93D-F645-8349-34C03F0CEF75}" srcOrd="0" destOrd="3" presId="urn:microsoft.com/office/officeart/2005/8/layout/arrow4"/>
    <dgm:cxn modelId="{3FB0286B-2754-3745-9A4E-0B959A1E9656}" type="presOf" srcId="{94F31E48-FFCE-3941-8E22-346D514B2217}" destId="{98AD488E-F93D-F645-8349-34C03F0CEF75}" srcOrd="0" destOrd="8" presId="urn:microsoft.com/office/officeart/2005/8/layout/arrow4"/>
    <dgm:cxn modelId="{090B4073-B5C8-C04B-89DB-DD0F28F1640B}" srcId="{E1336EC7-9FA1-41D3-A424-027F0370A909}" destId="{949E642E-842F-D049-8C98-256E3B675077}" srcOrd="4" destOrd="0" parTransId="{264248E9-0A91-0648-B2E0-F95339964FAD}" sibTransId="{AEF82E02-2FBC-C14A-B314-C186374937F6}"/>
    <dgm:cxn modelId="{11BDD873-9AED-1440-B238-3E0369B70299}" srcId="{56442B39-1BA0-7B45-856C-7314B4E3C4C2}" destId="{E1CE37D4-C4E5-664B-9279-AA24EAF705A2}" srcOrd="2" destOrd="0" parTransId="{14CF8AE0-0B8B-784F-940B-F3DBC2323C29}" sibTransId="{5F23EDBB-D068-7044-94FB-FA0F1B4D8D51}"/>
    <dgm:cxn modelId="{A7E6F973-949D-A24E-8B0E-3D26034C880F}" srcId="{56442B39-1BA0-7B45-856C-7314B4E3C4C2}" destId="{311C6F82-9C70-0A42-B462-ABFC52C4CE0E}" srcOrd="0" destOrd="0" parTransId="{8FC1A156-29F3-BD49-8348-9EAD367FEB6C}" sibTransId="{F061473F-C08E-6144-9D77-6259471B7ABC}"/>
    <dgm:cxn modelId="{8B0EB879-D395-7946-A9BC-A722543F5F89}" type="presOf" srcId="{7A8D3E64-85E6-2B47-8425-24E1DAE45312}" destId="{98AD488E-F93D-F645-8349-34C03F0CEF75}" srcOrd="0" destOrd="4" presId="urn:microsoft.com/office/officeart/2005/8/layout/arrow4"/>
    <dgm:cxn modelId="{E7F56E7F-BC6C-4A4F-87DB-E5F71FE3E9EF}" type="presOf" srcId="{E1CE37D4-C4E5-664B-9279-AA24EAF705A2}" destId="{AF0B398F-02E5-FC42-972B-46F145178CF5}" srcOrd="0" destOrd="3" presId="urn:microsoft.com/office/officeart/2005/8/layout/arrow4"/>
    <dgm:cxn modelId="{D9666E83-5EBC-AF40-A07D-4E2A0D8FA321}" srcId="{56442B39-1BA0-7B45-856C-7314B4E3C4C2}" destId="{B04D30A9-B1B2-6A4D-9CBB-93D374B7DE73}" srcOrd="4" destOrd="0" parTransId="{1B47C013-285E-5848-AFA2-19901C47F081}" sibTransId="{FA9ECD02-5C5C-714C-AF5E-3D27CB16BDC0}"/>
    <dgm:cxn modelId="{BEA8F88B-FED2-C54D-8B65-BF3986396290}" srcId="{E1336EC7-9FA1-41D3-A424-027F0370A909}" destId="{5D060B22-9F11-464D-AC57-A13721CF5A0A}" srcOrd="0" destOrd="0" parTransId="{38AA2CE2-B4BF-B344-9C5B-63F244EF7BA9}" sibTransId="{EC3520D8-9AE0-4244-9F31-F14612055278}"/>
    <dgm:cxn modelId="{973694A6-E015-8C48-A522-1599B187F353}" type="presOf" srcId="{56442B39-1BA0-7B45-856C-7314B4E3C4C2}" destId="{AF0B398F-02E5-FC42-972B-46F145178CF5}" srcOrd="0" destOrd="0" presId="urn:microsoft.com/office/officeart/2005/8/layout/arrow4"/>
    <dgm:cxn modelId="{C26BCEB8-6DD3-1D4C-9234-89BEB65369E9}" srcId="{E1336EC7-9FA1-41D3-A424-027F0370A909}" destId="{94F31E48-FFCE-3941-8E22-346D514B2217}" srcOrd="7" destOrd="0" parTransId="{F315B095-9D48-CF41-B705-7941797B399A}" sibTransId="{3DA8A8E2-01BB-2541-8003-B6CFFDC3F168}"/>
    <dgm:cxn modelId="{307320BA-6F93-BB4C-9CAE-4DF7F238A661}" srcId="{E1336EC7-9FA1-41D3-A424-027F0370A909}" destId="{7A8D3E64-85E6-2B47-8425-24E1DAE45312}" srcOrd="3" destOrd="0" parTransId="{E3C8C894-17F0-1348-8AB6-3F7E4127CBF5}" sibTransId="{A07CF0AF-F63F-694B-98FC-F7944C17256B}"/>
    <dgm:cxn modelId="{361FF2BE-046C-E049-AF68-4DAC6AE83C3B}" type="presOf" srcId="{B04D30A9-B1B2-6A4D-9CBB-93D374B7DE73}" destId="{AF0B398F-02E5-FC42-972B-46F145178CF5}" srcOrd="0" destOrd="5" presId="urn:microsoft.com/office/officeart/2005/8/layout/arrow4"/>
    <dgm:cxn modelId="{B79E0DD6-A745-8B41-A2BB-92BDE667162D}" srcId="{DF7F8946-3C71-4C0C-8FFD-035DEB333FCD}" destId="{56442B39-1BA0-7B45-856C-7314B4E3C4C2}" srcOrd="1" destOrd="0" parTransId="{7CC6C81C-9C08-274A-9F2C-5049FDD52F82}" sibTransId="{4A3D6128-1294-F546-8D57-A46BECB7FB01}"/>
    <dgm:cxn modelId="{9FA246D9-64D0-9A47-AA31-4251289CA185}" type="presOf" srcId="{B6D49D72-E02A-AC49-B9E6-7C6C98A091AB}" destId="{98AD488E-F93D-F645-8349-34C03F0CEF75}" srcOrd="0" destOrd="7" presId="urn:microsoft.com/office/officeart/2005/8/layout/arrow4"/>
    <dgm:cxn modelId="{E55CEADF-0120-47C6-B9CA-8249912808EE}" srcId="{DF7F8946-3C71-4C0C-8FFD-035DEB333FCD}" destId="{E1336EC7-9FA1-41D3-A424-027F0370A909}" srcOrd="0" destOrd="0" parTransId="{EA64277C-E440-4518-9061-C8DD5122823A}" sibTransId="{26E4DD7F-798A-4A62-BD5B-F232F8EE30FE}"/>
    <dgm:cxn modelId="{A15D13E5-1F9F-B546-8892-2AD5986B4751}" type="presOf" srcId="{311C6F82-9C70-0A42-B462-ABFC52C4CE0E}" destId="{AF0B398F-02E5-FC42-972B-46F145178CF5}" srcOrd="0" destOrd="1" presId="urn:microsoft.com/office/officeart/2005/8/layout/arrow4"/>
    <dgm:cxn modelId="{217C5EF3-CD1A-4E4A-9803-765662614D0F}" srcId="{56442B39-1BA0-7B45-856C-7314B4E3C4C2}" destId="{7A470796-B647-B545-8DC1-640B5DC3AFF6}" srcOrd="3" destOrd="0" parTransId="{34582B6E-F67D-7142-A83F-754C9DE17F83}" sibTransId="{509FFB47-1D1D-0A44-A8E3-630D7CEBF59D}"/>
    <dgm:cxn modelId="{96E5A1F7-5702-AF43-B86F-BB545E2407AC}" type="presOf" srcId="{5D060B22-9F11-464D-AC57-A13721CF5A0A}" destId="{98AD488E-F93D-F645-8349-34C03F0CEF75}" srcOrd="0" destOrd="1" presId="urn:microsoft.com/office/officeart/2005/8/layout/arrow4"/>
    <dgm:cxn modelId="{4AEA49F9-35AA-ED4A-AF5E-1D8A5B4AF396}" srcId="{E1336EC7-9FA1-41D3-A424-027F0370A909}" destId="{B6D49D72-E02A-AC49-B9E6-7C6C98A091AB}" srcOrd="6" destOrd="0" parTransId="{B4CA745C-28EA-6147-BDAD-D0655FFF4E9C}" sibTransId="{80DA58EF-178C-BC4F-97A1-31CD08040DB2}"/>
    <dgm:cxn modelId="{FFA7E92F-7F47-EF4D-893F-80E9337DA5FE}" type="presParOf" srcId="{D00D1187-118C-9A4C-A9A2-2F779237C94E}" destId="{0736E9C6-450E-794E-B738-FDFDAF8FE9DC}" srcOrd="0" destOrd="0" presId="urn:microsoft.com/office/officeart/2005/8/layout/arrow4"/>
    <dgm:cxn modelId="{1EF38986-8A6E-5449-9C4C-0C55D9D8495B}" type="presParOf" srcId="{D00D1187-118C-9A4C-A9A2-2F779237C94E}" destId="{98AD488E-F93D-F645-8349-34C03F0CEF75}" srcOrd="1" destOrd="0" presId="urn:microsoft.com/office/officeart/2005/8/layout/arrow4"/>
    <dgm:cxn modelId="{F4EB25CB-2137-3F41-9E3B-DBED3FD8F8C6}" type="presParOf" srcId="{D00D1187-118C-9A4C-A9A2-2F779237C94E}" destId="{C76B7123-FF6B-8840-9F6F-E3053E99F720}" srcOrd="2" destOrd="0" presId="urn:microsoft.com/office/officeart/2005/8/layout/arrow4"/>
    <dgm:cxn modelId="{1D5BD253-8F2C-4943-9501-3CE0927A7D8C}" type="presParOf" srcId="{D00D1187-118C-9A4C-A9A2-2F779237C94E}" destId="{AF0B398F-02E5-FC42-972B-46F145178CF5}"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10D4B3-63FF-43CE-B7F2-17381AD2519D}" type="doc">
      <dgm:prSet loTypeId="urn:microsoft.com/office/officeart/2005/8/layout/hierarchy1" loCatId="hierarchy" qsTypeId="urn:microsoft.com/office/officeart/2005/8/quickstyle/simple5" qsCatId="simple" csTypeId="urn:microsoft.com/office/officeart/2005/8/colors/colorful2" csCatId="colorful"/>
      <dgm:spPr/>
      <dgm:t>
        <a:bodyPr/>
        <a:lstStyle/>
        <a:p>
          <a:endParaRPr lang="en-US"/>
        </a:p>
      </dgm:t>
    </dgm:pt>
    <dgm:pt modelId="{3AAD4C0E-4293-4337-A665-B19E084A4BB1}">
      <dgm:prSet/>
      <dgm:spPr/>
      <dgm:t>
        <a:bodyPr/>
        <a:lstStyle/>
        <a:p>
          <a:r>
            <a:rPr lang="en-US" baseline="0"/>
            <a:t>Message that can’t be processed for some reason</a:t>
          </a:r>
          <a:endParaRPr lang="en-US"/>
        </a:p>
      </dgm:t>
    </dgm:pt>
    <dgm:pt modelId="{65DF91B4-F470-4853-A005-611D9053790E}" type="parTrans" cxnId="{6CB3C8F4-D4A1-44EA-8A03-CCEBBBED46E5}">
      <dgm:prSet/>
      <dgm:spPr/>
      <dgm:t>
        <a:bodyPr/>
        <a:lstStyle/>
        <a:p>
          <a:endParaRPr lang="en-US"/>
        </a:p>
      </dgm:t>
    </dgm:pt>
    <dgm:pt modelId="{BC7C417D-20B5-4F9F-B771-E8050B2AED93}" type="sibTrans" cxnId="{6CB3C8F4-D4A1-44EA-8A03-CCEBBBED46E5}">
      <dgm:prSet/>
      <dgm:spPr/>
      <dgm:t>
        <a:bodyPr/>
        <a:lstStyle/>
        <a:p>
          <a:endParaRPr lang="en-US"/>
        </a:p>
      </dgm:t>
    </dgm:pt>
    <dgm:pt modelId="{BBE06713-8A3E-4B0B-90C9-2A71F48D7BD8}">
      <dgm:prSet/>
      <dgm:spPr/>
      <dgm:t>
        <a:bodyPr/>
        <a:lstStyle/>
        <a:p>
          <a:r>
            <a:rPr lang="en-US" baseline="0"/>
            <a:t>Issue in the application so it isn’t processing messages</a:t>
          </a:r>
          <a:endParaRPr lang="en-US"/>
        </a:p>
      </dgm:t>
    </dgm:pt>
    <dgm:pt modelId="{A63CB2E1-5643-4765-9443-01A1398AB3B0}" type="parTrans" cxnId="{7C1CB9F9-817E-45A3-B026-34259FFACA6E}">
      <dgm:prSet/>
      <dgm:spPr/>
      <dgm:t>
        <a:bodyPr/>
        <a:lstStyle/>
        <a:p>
          <a:endParaRPr lang="en-US"/>
        </a:p>
      </dgm:t>
    </dgm:pt>
    <dgm:pt modelId="{06BA450D-5B7D-44A7-89C1-4C0BF3FC62CF}" type="sibTrans" cxnId="{7C1CB9F9-817E-45A3-B026-34259FFACA6E}">
      <dgm:prSet/>
      <dgm:spPr/>
      <dgm:t>
        <a:bodyPr/>
        <a:lstStyle/>
        <a:p>
          <a:endParaRPr lang="en-US"/>
        </a:p>
      </dgm:t>
    </dgm:pt>
    <dgm:pt modelId="{7AB125C3-5CE0-4CA4-B9B6-753ED6FE2631}">
      <dgm:prSet/>
      <dgm:spPr/>
      <dgm:t>
        <a:bodyPr/>
        <a:lstStyle/>
        <a:p>
          <a:r>
            <a:rPr lang="en-US" baseline="0"/>
            <a:t>Messages sent that don’t need to be processed</a:t>
          </a:r>
          <a:endParaRPr lang="en-US"/>
        </a:p>
      </dgm:t>
    </dgm:pt>
    <dgm:pt modelId="{C309864E-745C-4B4A-A1D1-1FC3A1712285}" type="parTrans" cxnId="{ED3F01CA-90F3-4C26-9BEF-8A2AD8F6D33C}">
      <dgm:prSet/>
      <dgm:spPr/>
      <dgm:t>
        <a:bodyPr/>
        <a:lstStyle/>
        <a:p>
          <a:endParaRPr lang="en-US"/>
        </a:p>
      </dgm:t>
    </dgm:pt>
    <dgm:pt modelId="{DCCAD33A-C947-4F9D-AE9A-8D0373C9D545}" type="sibTrans" cxnId="{ED3F01CA-90F3-4C26-9BEF-8A2AD8F6D33C}">
      <dgm:prSet/>
      <dgm:spPr/>
      <dgm:t>
        <a:bodyPr/>
        <a:lstStyle/>
        <a:p>
          <a:endParaRPr lang="en-US"/>
        </a:p>
      </dgm:t>
    </dgm:pt>
    <dgm:pt modelId="{630EE8A9-32EC-C84A-87F5-75551CAB0988}" type="pres">
      <dgm:prSet presAssocID="{4E10D4B3-63FF-43CE-B7F2-17381AD2519D}" presName="hierChild1" presStyleCnt="0">
        <dgm:presLayoutVars>
          <dgm:chPref val="1"/>
          <dgm:dir/>
          <dgm:animOne val="branch"/>
          <dgm:animLvl val="lvl"/>
          <dgm:resizeHandles/>
        </dgm:presLayoutVars>
      </dgm:prSet>
      <dgm:spPr/>
    </dgm:pt>
    <dgm:pt modelId="{1AE51E3C-91E0-FC48-BD15-F850A99C2C30}" type="pres">
      <dgm:prSet presAssocID="{3AAD4C0E-4293-4337-A665-B19E084A4BB1}" presName="hierRoot1" presStyleCnt="0"/>
      <dgm:spPr/>
    </dgm:pt>
    <dgm:pt modelId="{1748E47E-648E-0A43-A913-322232A88479}" type="pres">
      <dgm:prSet presAssocID="{3AAD4C0E-4293-4337-A665-B19E084A4BB1}" presName="composite" presStyleCnt="0"/>
      <dgm:spPr/>
    </dgm:pt>
    <dgm:pt modelId="{8E78F5A4-74AF-1843-A0C5-DD8DDC80E4E8}" type="pres">
      <dgm:prSet presAssocID="{3AAD4C0E-4293-4337-A665-B19E084A4BB1}" presName="background" presStyleLbl="node0" presStyleIdx="0" presStyleCnt="3"/>
      <dgm:spPr/>
    </dgm:pt>
    <dgm:pt modelId="{1B917D32-A760-ED4F-930F-10FE920ED227}" type="pres">
      <dgm:prSet presAssocID="{3AAD4C0E-4293-4337-A665-B19E084A4BB1}" presName="text" presStyleLbl="fgAcc0" presStyleIdx="0" presStyleCnt="3">
        <dgm:presLayoutVars>
          <dgm:chPref val="3"/>
        </dgm:presLayoutVars>
      </dgm:prSet>
      <dgm:spPr/>
    </dgm:pt>
    <dgm:pt modelId="{F865C6CC-0A26-0E42-BB7A-21DE40554A31}" type="pres">
      <dgm:prSet presAssocID="{3AAD4C0E-4293-4337-A665-B19E084A4BB1}" presName="hierChild2" presStyleCnt="0"/>
      <dgm:spPr/>
    </dgm:pt>
    <dgm:pt modelId="{2ACBABAC-7DFC-C24F-8631-582EB3218503}" type="pres">
      <dgm:prSet presAssocID="{BBE06713-8A3E-4B0B-90C9-2A71F48D7BD8}" presName="hierRoot1" presStyleCnt="0"/>
      <dgm:spPr/>
    </dgm:pt>
    <dgm:pt modelId="{8FC4583F-6B0C-5741-A946-BBC1DD7F287F}" type="pres">
      <dgm:prSet presAssocID="{BBE06713-8A3E-4B0B-90C9-2A71F48D7BD8}" presName="composite" presStyleCnt="0"/>
      <dgm:spPr/>
    </dgm:pt>
    <dgm:pt modelId="{45EFD528-B7B5-194B-8AA0-0E290E10A793}" type="pres">
      <dgm:prSet presAssocID="{BBE06713-8A3E-4B0B-90C9-2A71F48D7BD8}" presName="background" presStyleLbl="node0" presStyleIdx="1" presStyleCnt="3"/>
      <dgm:spPr/>
    </dgm:pt>
    <dgm:pt modelId="{DD38ACE2-1F68-4848-A5BE-01388C29E2F0}" type="pres">
      <dgm:prSet presAssocID="{BBE06713-8A3E-4B0B-90C9-2A71F48D7BD8}" presName="text" presStyleLbl="fgAcc0" presStyleIdx="1" presStyleCnt="3">
        <dgm:presLayoutVars>
          <dgm:chPref val="3"/>
        </dgm:presLayoutVars>
      </dgm:prSet>
      <dgm:spPr/>
    </dgm:pt>
    <dgm:pt modelId="{4375D06F-CA1F-E84F-947F-90C5A54678CB}" type="pres">
      <dgm:prSet presAssocID="{BBE06713-8A3E-4B0B-90C9-2A71F48D7BD8}" presName="hierChild2" presStyleCnt="0"/>
      <dgm:spPr/>
    </dgm:pt>
    <dgm:pt modelId="{D33DB6F1-B841-4C4C-A52B-72E2D3EB73F3}" type="pres">
      <dgm:prSet presAssocID="{7AB125C3-5CE0-4CA4-B9B6-753ED6FE2631}" presName="hierRoot1" presStyleCnt="0"/>
      <dgm:spPr/>
    </dgm:pt>
    <dgm:pt modelId="{2611D313-615F-5140-B5A0-AD479DC9D6AF}" type="pres">
      <dgm:prSet presAssocID="{7AB125C3-5CE0-4CA4-B9B6-753ED6FE2631}" presName="composite" presStyleCnt="0"/>
      <dgm:spPr/>
    </dgm:pt>
    <dgm:pt modelId="{D8F3A52C-DF4C-F044-ABC4-6DD1097DD42C}" type="pres">
      <dgm:prSet presAssocID="{7AB125C3-5CE0-4CA4-B9B6-753ED6FE2631}" presName="background" presStyleLbl="node0" presStyleIdx="2" presStyleCnt="3"/>
      <dgm:spPr/>
    </dgm:pt>
    <dgm:pt modelId="{B6393C96-CE2F-D64B-9156-3F07D30AB2E8}" type="pres">
      <dgm:prSet presAssocID="{7AB125C3-5CE0-4CA4-B9B6-753ED6FE2631}" presName="text" presStyleLbl="fgAcc0" presStyleIdx="2" presStyleCnt="3">
        <dgm:presLayoutVars>
          <dgm:chPref val="3"/>
        </dgm:presLayoutVars>
      </dgm:prSet>
      <dgm:spPr/>
    </dgm:pt>
    <dgm:pt modelId="{6193D7D4-1474-294D-8B9C-E1B7F4A0D8A1}" type="pres">
      <dgm:prSet presAssocID="{7AB125C3-5CE0-4CA4-B9B6-753ED6FE2631}" presName="hierChild2" presStyleCnt="0"/>
      <dgm:spPr/>
    </dgm:pt>
  </dgm:ptLst>
  <dgm:cxnLst>
    <dgm:cxn modelId="{25FDDA20-2FF5-6B46-92F4-0C6D665DB097}" type="presOf" srcId="{4E10D4B3-63FF-43CE-B7F2-17381AD2519D}" destId="{630EE8A9-32EC-C84A-87F5-75551CAB0988}" srcOrd="0" destOrd="0" presId="urn:microsoft.com/office/officeart/2005/8/layout/hierarchy1"/>
    <dgm:cxn modelId="{73F3BE48-B98B-6944-B30F-72A2F5FACA11}" type="presOf" srcId="{7AB125C3-5CE0-4CA4-B9B6-753ED6FE2631}" destId="{B6393C96-CE2F-D64B-9156-3F07D30AB2E8}" srcOrd="0" destOrd="0" presId="urn:microsoft.com/office/officeart/2005/8/layout/hierarchy1"/>
    <dgm:cxn modelId="{4E11C94A-29DB-A94E-9661-DA44C87EC151}" type="presOf" srcId="{BBE06713-8A3E-4B0B-90C9-2A71F48D7BD8}" destId="{DD38ACE2-1F68-4848-A5BE-01388C29E2F0}" srcOrd="0" destOrd="0" presId="urn:microsoft.com/office/officeart/2005/8/layout/hierarchy1"/>
    <dgm:cxn modelId="{2E045ABA-967A-5849-8BFA-BC7FCE39C57C}" type="presOf" srcId="{3AAD4C0E-4293-4337-A665-B19E084A4BB1}" destId="{1B917D32-A760-ED4F-930F-10FE920ED227}" srcOrd="0" destOrd="0" presId="urn:microsoft.com/office/officeart/2005/8/layout/hierarchy1"/>
    <dgm:cxn modelId="{ED3F01CA-90F3-4C26-9BEF-8A2AD8F6D33C}" srcId="{4E10D4B3-63FF-43CE-B7F2-17381AD2519D}" destId="{7AB125C3-5CE0-4CA4-B9B6-753ED6FE2631}" srcOrd="2" destOrd="0" parTransId="{C309864E-745C-4B4A-A1D1-1FC3A1712285}" sibTransId="{DCCAD33A-C947-4F9D-AE9A-8D0373C9D545}"/>
    <dgm:cxn modelId="{6CB3C8F4-D4A1-44EA-8A03-CCEBBBED46E5}" srcId="{4E10D4B3-63FF-43CE-B7F2-17381AD2519D}" destId="{3AAD4C0E-4293-4337-A665-B19E084A4BB1}" srcOrd="0" destOrd="0" parTransId="{65DF91B4-F470-4853-A005-611D9053790E}" sibTransId="{BC7C417D-20B5-4F9F-B771-E8050B2AED93}"/>
    <dgm:cxn modelId="{7C1CB9F9-817E-45A3-B026-34259FFACA6E}" srcId="{4E10D4B3-63FF-43CE-B7F2-17381AD2519D}" destId="{BBE06713-8A3E-4B0B-90C9-2A71F48D7BD8}" srcOrd="1" destOrd="0" parTransId="{A63CB2E1-5643-4765-9443-01A1398AB3B0}" sibTransId="{06BA450D-5B7D-44A7-89C1-4C0BF3FC62CF}"/>
    <dgm:cxn modelId="{F615090E-C452-C448-B87B-B56EA08A6DAF}" type="presParOf" srcId="{630EE8A9-32EC-C84A-87F5-75551CAB0988}" destId="{1AE51E3C-91E0-FC48-BD15-F850A99C2C30}" srcOrd="0" destOrd="0" presId="urn:microsoft.com/office/officeart/2005/8/layout/hierarchy1"/>
    <dgm:cxn modelId="{78241339-2CED-9146-8D02-8003480C559D}" type="presParOf" srcId="{1AE51E3C-91E0-FC48-BD15-F850A99C2C30}" destId="{1748E47E-648E-0A43-A913-322232A88479}" srcOrd="0" destOrd="0" presId="urn:microsoft.com/office/officeart/2005/8/layout/hierarchy1"/>
    <dgm:cxn modelId="{B922FBD0-7D89-DB45-904C-DC2FC0EB7FC7}" type="presParOf" srcId="{1748E47E-648E-0A43-A913-322232A88479}" destId="{8E78F5A4-74AF-1843-A0C5-DD8DDC80E4E8}" srcOrd="0" destOrd="0" presId="urn:microsoft.com/office/officeart/2005/8/layout/hierarchy1"/>
    <dgm:cxn modelId="{8F0A516A-19E6-464D-AAA7-7C6A501735A1}" type="presParOf" srcId="{1748E47E-648E-0A43-A913-322232A88479}" destId="{1B917D32-A760-ED4F-930F-10FE920ED227}" srcOrd="1" destOrd="0" presId="urn:microsoft.com/office/officeart/2005/8/layout/hierarchy1"/>
    <dgm:cxn modelId="{3D4E1FD4-6D34-3B4D-B86C-36AD4F8FF4E8}" type="presParOf" srcId="{1AE51E3C-91E0-FC48-BD15-F850A99C2C30}" destId="{F865C6CC-0A26-0E42-BB7A-21DE40554A31}" srcOrd="1" destOrd="0" presId="urn:microsoft.com/office/officeart/2005/8/layout/hierarchy1"/>
    <dgm:cxn modelId="{3C70FE03-9DFF-5C40-91F3-D6441ACDBD7A}" type="presParOf" srcId="{630EE8A9-32EC-C84A-87F5-75551CAB0988}" destId="{2ACBABAC-7DFC-C24F-8631-582EB3218503}" srcOrd="1" destOrd="0" presId="urn:microsoft.com/office/officeart/2005/8/layout/hierarchy1"/>
    <dgm:cxn modelId="{B7CBB91D-251B-B14D-AC09-499A5037B51E}" type="presParOf" srcId="{2ACBABAC-7DFC-C24F-8631-582EB3218503}" destId="{8FC4583F-6B0C-5741-A946-BBC1DD7F287F}" srcOrd="0" destOrd="0" presId="urn:microsoft.com/office/officeart/2005/8/layout/hierarchy1"/>
    <dgm:cxn modelId="{4CBCFEE4-7581-8245-AA85-8920F3CCFD4A}" type="presParOf" srcId="{8FC4583F-6B0C-5741-A946-BBC1DD7F287F}" destId="{45EFD528-B7B5-194B-8AA0-0E290E10A793}" srcOrd="0" destOrd="0" presId="urn:microsoft.com/office/officeart/2005/8/layout/hierarchy1"/>
    <dgm:cxn modelId="{87185733-8555-C144-AF3B-8EC329F2A249}" type="presParOf" srcId="{8FC4583F-6B0C-5741-A946-BBC1DD7F287F}" destId="{DD38ACE2-1F68-4848-A5BE-01388C29E2F0}" srcOrd="1" destOrd="0" presId="urn:microsoft.com/office/officeart/2005/8/layout/hierarchy1"/>
    <dgm:cxn modelId="{B58103DB-AFCB-A74C-8810-5678D03E507D}" type="presParOf" srcId="{2ACBABAC-7DFC-C24F-8631-582EB3218503}" destId="{4375D06F-CA1F-E84F-947F-90C5A54678CB}" srcOrd="1" destOrd="0" presId="urn:microsoft.com/office/officeart/2005/8/layout/hierarchy1"/>
    <dgm:cxn modelId="{47393D36-1B12-7B46-807E-276D8523DD6E}" type="presParOf" srcId="{630EE8A9-32EC-C84A-87F5-75551CAB0988}" destId="{D33DB6F1-B841-4C4C-A52B-72E2D3EB73F3}" srcOrd="2" destOrd="0" presId="urn:microsoft.com/office/officeart/2005/8/layout/hierarchy1"/>
    <dgm:cxn modelId="{A8F81D25-9415-CE48-82B5-DAC836016DFF}" type="presParOf" srcId="{D33DB6F1-B841-4C4C-A52B-72E2D3EB73F3}" destId="{2611D313-615F-5140-B5A0-AD479DC9D6AF}" srcOrd="0" destOrd="0" presId="urn:microsoft.com/office/officeart/2005/8/layout/hierarchy1"/>
    <dgm:cxn modelId="{2838EA30-2F6F-E446-89ED-2465EA5216FC}" type="presParOf" srcId="{2611D313-615F-5140-B5A0-AD479DC9D6AF}" destId="{D8F3A52C-DF4C-F044-ABC4-6DD1097DD42C}" srcOrd="0" destOrd="0" presId="urn:microsoft.com/office/officeart/2005/8/layout/hierarchy1"/>
    <dgm:cxn modelId="{E98BD282-625F-164B-87F3-63F9EF4267CB}" type="presParOf" srcId="{2611D313-615F-5140-B5A0-AD479DC9D6AF}" destId="{B6393C96-CE2F-D64B-9156-3F07D30AB2E8}" srcOrd="1" destOrd="0" presId="urn:microsoft.com/office/officeart/2005/8/layout/hierarchy1"/>
    <dgm:cxn modelId="{58AE5875-746F-064B-BE71-DF0B1B343D12}" type="presParOf" srcId="{D33DB6F1-B841-4C4C-A52B-72E2D3EB73F3}" destId="{6193D7D4-1474-294D-8B9C-E1B7F4A0D8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633387-5633-410D-A8CF-DBE4CA4C86E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59F82A-46BF-4707-8E80-00DFC06D3B2A}">
      <dgm:prSet/>
      <dgm:spPr/>
      <dgm:t>
        <a:bodyPr/>
        <a:lstStyle/>
        <a:p>
          <a:pPr>
            <a:lnSpc>
              <a:spcPct val="100000"/>
            </a:lnSpc>
            <a:defRPr b="1"/>
          </a:pPr>
          <a:r>
            <a:rPr lang="en-US" baseline="0" dirty="0"/>
            <a:t>Seek to Timestamp</a:t>
          </a:r>
          <a:endParaRPr lang="en-US" dirty="0"/>
        </a:p>
      </dgm:t>
    </dgm:pt>
    <dgm:pt modelId="{7F16DEC9-6030-4375-9AA5-A936839F2D62}" type="parTrans" cxnId="{3FDBBAE3-EED2-4469-9FDC-A06E35A98A34}">
      <dgm:prSet/>
      <dgm:spPr/>
      <dgm:t>
        <a:bodyPr/>
        <a:lstStyle/>
        <a:p>
          <a:endParaRPr lang="en-US"/>
        </a:p>
      </dgm:t>
    </dgm:pt>
    <dgm:pt modelId="{63981E10-F28A-4EA1-8975-C31447A080B3}" type="sibTrans" cxnId="{3FDBBAE3-EED2-4469-9FDC-A06E35A98A34}">
      <dgm:prSet/>
      <dgm:spPr/>
      <dgm:t>
        <a:bodyPr/>
        <a:lstStyle/>
        <a:p>
          <a:endParaRPr lang="en-US"/>
        </a:p>
      </dgm:t>
    </dgm:pt>
    <dgm:pt modelId="{C34B4A8A-FA96-43AD-86F5-EE676EC675C3}">
      <dgm:prSet/>
      <dgm:spPr/>
      <dgm:t>
        <a:bodyPr/>
        <a:lstStyle/>
        <a:p>
          <a:pPr>
            <a:lnSpc>
              <a:spcPct val="100000"/>
            </a:lnSpc>
          </a:pPr>
          <a:r>
            <a:rPr lang="en-US" i="1" baseline="0"/>
            <a:t>Automatically Acknowledges all messages before timestamp set</a:t>
          </a:r>
          <a:endParaRPr lang="en-US"/>
        </a:p>
      </dgm:t>
    </dgm:pt>
    <dgm:pt modelId="{5598969F-153F-43F4-92F3-7CF6EFA14B07}" type="parTrans" cxnId="{F5470E63-8CAD-44E9-AEFC-F4892B50C451}">
      <dgm:prSet/>
      <dgm:spPr/>
      <dgm:t>
        <a:bodyPr/>
        <a:lstStyle/>
        <a:p>
          <a:endParaRPr lang="en-US"/>
        </a:p>
      </dgm:t>
    </dgm:pt>
    <dgm:pt modelId="{8EE1E45C-4EC6-494C-A69C-3AC6D0A5AC3C}" type="sibTrans" cxnId="{F5470E63-8CAD-44E9-AEFC-F4892B50C451}">
      <dgm:prSet/>
      <dgm:spPr/>
      <dgm:t>
        <a:bodyPr/>
        <a:lstStyle/>
        <a:p>
          <a:endParaRPr lang="en-US"/>
        </a:p>
      </dgm:t>
    </dgm:pt>
    <dgm:pt modelId="{A198258D-9897-48F2-9867-8EDE6624DAC0}">
      <dgm:prSet/>
      <dgm:spPr/>
      <dgm:t>
        <a:bodyPr/>
        <a:lstStyle/>
        <a:p>
          <a:pPr>
            <a:lnSpc>
              <a:spcPct val="100000"/>
            </a:lnSpc>
          </a:pPr>
          <a:r>
            <a:rPr lang="en-US" i="1" baseline="0"/>
            <a:t>Unacknowledges all messages after the timestamp</a:t>
          </a:r>
          <a:endParaRPr lang="en-US"/>
        </a:p>
      </dgm:t>
    </dgm:pt>
    <dgm:pt modelId="{27EC0D13-66BF-4D22-A02D-4DC6F1D5E576}" type="parTrans" cxnId="{853FF64A-4737-4628-B49F-9DAFF08D8BC5}">
      <dgm:prSet/>
      <dgm:spPr/>
      <dgm:t>
        <a:bodyPr/>
        <a:lstStyle/>
        <a:p>
          <a:endParaRPr lang="en-US"/>
        </a:p>
      </dgm:t>
    </dgm:pt>
    <dgm:pt modelId="{FD1AC02F-EB11-4AF5-9C74-7DE4BD27C4D0}" type="sibTrans" cxnId="{853FF64A-4737-4628-B49F-9DAFF08D8BC5}">
      <dgm:prSet/>
      <dgm:spPr/>
      <dgm:t>
        <a:bodyPr/>
        <a:lstStyle/>
        <a:p>
          <a:endParaRPr lang="en-US"/>
        </a:p>
      </dgm:t>
    </dgm:pt>
    <dgm:pt modelId="{91098E82-45D4-449C-B259-DA3A7E00DEF3}">
      <dgm:prSet/>
      <dgm:spPr/>
      <dgm:t>
        <a:bodyPr/>
        <a:lstStyle/>
        <a:p>
          <a:pPr>
            <a:lnSpc>
              <a:spcPct val="100000"/>
            </a:lnSpc>
          </a:pPr>
          <a:r>
            <a:rPr lang="en-US" i="1" baseline="0" dirty="0"/>
            <a:t>Requires setting to keep acknowledged messages to be on</a:t>
          </a:r>
        </a:p>
      </dgm:t>
    </dgm:pt>
    <dgm:pt modelId="{4E5FE54E-4D95-4A9F-A7DC-59338E68BB5F}" type="parTrans" cxnId="{5DB6E8EB-DBC9-4D83-9917-B8065A3D7B05}">
      <dgm:prSet/>
      <dgm:spPr/>
      <dgm:t>
        <a:bodyPr/>
        <a:lstStyle/>
        <a:p>
          <a:endParaRPr lang="en-US"/>
        </a:p>
      </dgm:t>
    </dgm:pt>
    <dgm:pt modelId="{98880A11-7290-40DC-B949-3BDDA1452FD8}" type="sibTrans" cxnId="{5DB6E8EB-DBC9-4D83-9917-B8065A3D7B05}">
      <dgm:prSet/>
      <dgm:spPr/>
      <dgm:t>
        <a:bodyPr/>
        <a:lstStyle/>
        <a:p>
          <a:endParaRPr lang="en-US"/>
        </a:p>
      </dgm:t>
    </dgm:pt>
    <dgm:pt modelId="{E4B6608E-8B24-4746-8626-EDF430AEB30A}">
      <dgm:prSet/>
      <dgm:spPr/>
      <dgm:t>
        <a:bodyPr/>
        <a:lstStyle/>
        <a:p>
          <a:pPr>
            <a:lnSpc>
              <a:spcPct val="100000"/>
            </a:lnSpc>
            <a:defRPr b="1"/>
          </a:pPr>
          <a:r>
            <a:rPr lang="en-US" baseline="0"/>
            <a:t>Seek To Snapshot</a:t>
          </a:r>
          <a:endParaRPr lang="en-US"/>
        </a:p>
      </dgm:t>
    </dgm:pt>
    <dgm:pt modelId="{C8C42830-FD14-4F57-95CB-5BC72C48900A}" type="parTrans" cxnId="{1D3E1B9E-65A1-4416-860B-A9684C781C58}">
      <dgm:prSet/>
      <dgm:spPr/>
      <dgm:t>
        <a:bodyPr/>
        <a:lstStyle/>
        <a:p>
          <a:endParaRPr lang="en-US"/>
        </a:p>
      </dgm:t>
    </dgm:pt>
    <dgm:pt modelId="{7DF313FC-16B1-4FB3-B424-CB8815F36C7A}" type="sibTrans" cxnId="{1D3E1B9E-65A1-4416-860B-A9684C781C58}">
      <dgm:prSet/>
      <dgm:spPr/>
      <dgm:t>
        <a:bodyPr/>
        <a:lstStyle/>
        <a:p>
          <a:endParaRPr lang="en-US"/>
        </a:p>
      </dgm:t>
    </dgm:pt>
    <dgm:pt modelId="{76B566EA-E204-4A08-AAB9-5F24FF63A7BF}">
      <dgm:prSet/>
      <dgm:spPr/>
      <dgm:t>
        <a:bodyPr/>
        <a:lstStyle/>
        <a:p>
          <a:pPr>
            <a:lnSpc>
              <a:spcPct val="100000"/>
            </a:lnSpc>
          </a:pPr>
          <a:r>
            <a:rPr lang="en-US" i="1" baseline="0"/>
            <a:t>Create a snapshot</a:t>
          </a:r>
          <a:endParaRPr lang="en-US"/>
        </a:p>
      </dgm:t>
    </dgm:pt>
    <dgm:pt modelId="{D54D012C-B7AE-4743-BE03-CEE767340FBC}" type="parTrans" cxnId="{04A7ED7F-CB1E-45A6-BBDE-D3A96B1E71B3}">
      <dgm:prSet/>
      <dgm:spPr/>
      <dgm:t>
        <a:bodyPr/>
        <a:lstStyle/>
        <a:p>
          <a:endParaRPr lang="en-US"/>
        </a:p>
      </dgm:t>
    </dgm:pt>
    <dgm:pt modelId="{AB7C4315-C04D-4269-8225-73A16D21F230}" type="sibTrans" cxnId="{04A7ED7F-CB1E-45A6-BBDE-D3A96B1E71B3}">
      <dgm:prSet/>
      <dgm:spPr/>
      <dgm:t>
        <a:bodyPr/>
        <a:lstStyle/>
        <a:p>
          <a:endParaRPr lang="en-US"/>
        </a:p>
      </dgm:t>
    </dgm:pt>
    <dgm:pt modelId="{65B990DD-6392-4CAB-8E6A-D98F5DA5F73C}">
      <dgm:prSet/>
      <dgm:spPr/>
      <dgm:t>
        <a:bodyPr/>
        <a:lstStyle/>
        <a:p>
          <a:pPr>
            <a:lnSpc>
              <a:spcPct val="100000"/>
            </a:lnSpc>
          </a:pPr>
          <a:r>
            <a:rPr lang="en-US" i="1" baseline="0"/>
            <a:t>Will resend everything from the snapshot after</a:t>
          </a:r>
          <a:endParaRPr lang="en-US"/>
        </a:p>
      </dgm:t>
    </dgm:pt>
    <dgm:pt modelId="{D3AF55AD-53DD-414B-9C76-AAB83D046558}" type="parTrans" cxnId="{68336421-783A-4D20-8E86-59D0191DA8B7}">
      <dgm:prSet/>
      <dgm:spPr/>
      <dgm:t>
        <a:bodyPr/>
        <a:lstStyle/>
        <a:p>
          <a:endParaRPr lang="en-US"/>
        </a:p>
      </dgm:t>
    </dgm:pt>
    <dgm:pt modelId="{1A263461-87CA-4617-A234-B988E74FE149}" type="sibTrans" cxnId="{68336421-783A-4D20-8E86-59D0191DA8B7}">
      <dgm:prSet/>
      <dgm:spPr/>
      <dgm:t>
        <a:bodyPr/>
        <a:lstStyle/>
        <a:p>
          <a:endParaRPr lang="en-US"/>
        </a:p>
      </dgm:t>
    </dgm:pt>
    <dgm:pt modelId="{E6D34C17-132A-435A-BC28-6D2FD9E306AC}">
      <dgm:prSet/>
      <dgm:spPr/>
      <dgm:t>
        <a:bodyPr/>
        <a:lstStyle/>
        <a:p>
          <a:pPr>
            <a:lnSpc>
              <a:spcPct val="100000"/>
            </a:lnSpc>
          </a:pPr>
          <a:r>
            <a:rPr lang="en-US" i="1" baseline="0"/>
            <a:t>Does not require keeping acknowledged messages</a:t>
          </a:r>
          <a:endParaRPr lang="en-US"/>
        </a:p>
      </dgm:t>
    </dgm:pt>
    <dgm:pt modelId="{1214B027-E64F-4E2A-965F-A3114437183E}" type="parTrans" cxnId="{A8C69A65-254A-42EC-AF44-7D6000D7E183}">
      <dgm:prSet/>
      <dgm:spPr/>
      <dgm:t>
        <a:bodyPr/>
        <a:lstStyle/>
        <a:p>
          <a:endParaRPr lang="en-US"/>
        </a:p>
      </dgm:t>
    </dgm:pt>
    <dgm:pt modelId="{0241A03C-2433-433A-8D4B-D7F27215F563}" type="sibTrans" cxnId="{A8C69A65-254A-42EC-AF44-7D6000D7E183}">
      <dgm:prSet/>
      <dgm:spPr/>
      <dgm:t>
        <a:bodyPr/>
        <a:lstStyle/>
        <a:p>
          <a:endParaRPr lang="en-US"/>
        </a:p>
      </dgm:t>
    </dgm:pt>
    <dgm:pt modelId="{BC4B3B36-FE8B-49D2-9EC2-81B8454D4C84}">
      <dgm:prSet/>
      <dgm:spPr/>
      <dgm:t>
        <a:bodyPr/>
        <a:lstStyle/>
        <a:p>
          <a:pPr>
            <a:lnSpc>
              <a:spcPct val="100000"/>
            </a:lnSpc>
          </a:pPr>
          <a:r>
            <a:rPr lang="en-US" i="1" baseline="0"/>
            <a:t>Sometimes used after deployments</a:t>
          </a:r>
          <a:endParaRPr lang="en-US"/>
        </a:p>
      </dgm:t>
    </dgm:pt>
    <dgm:pt modelId="{1B548706-26C4-4508-8A43-D68290AE2A4A}" type="parTrans" cxnId="{5BE469A4-DCEC-4420-9677-F2BA96C8917D}">
      <dgm:prSet/>
      <dgm:spPr/>
      <dgm:t>
        <a:bodyPr/>
        <a:lstStyle/>
        <a:p>
          <a:endParaRPr lang="en-US"/>
        </a:p>
      </dgm:t>
    </dgm:pt>
    <dgm:pt modelId="{BD9929AA-DD71-47EB-B0CA-1E1AFF86C292}" type="sibTrans" cxnId="{5BE469A4-DCEC-4420-9677-F2BA96C8917D}">
      <dgm:prSet/>
      <dgm:spPr/>
      <dgm:t>
        <a:bodyPr/>
        <a:lstStyle/>
        <a:p>
          <a:endParaRPr lang="en-US"/>
        </a:p>
      </dgm:t>
    </dgm:pt>
    <dgm:pt modelId="{08BB4958-0BF8-4965-9A8D-3CB9BAA7954F}" type="pres">
      <dgm:prSet presAssocID="{E7633387-5633-410D-A8CF-DBE4CA4C86E8}" presName="root" presStyleCnt="0">
        <dgm:presLayoutVars>
          <dgm:dir/>
          <dgm:resizeHandles val="exact"/>
        </dgm:presLayoutVars>
      </dgm:prSet>
      <dgm:spPr/>
    </dgm:pt>
    <dgm:pt modelId="{145AC5A5-8727-45D5-9CD6-2A3088508286}" type="pres">
      <dgm:prSet presAssocID="{0059F82A-46BF-4707-8E80-00DFC06D3B2A}" presName="compNode" presStyleCnt="0"/>
      <dgm:spPr/>
    </dgm:pt>
    <dgm:pt modelId="{ABB15BC6-5FEC-4BC2-870B-622E015FBCA1}" type="pres">
      <dgm:prSet presAssocID="{0059F82A-46BF-4707-8E80-00DFC06D3B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DD41FEC6-5B3A-4D26-A412-A670983E7400}" type="pres">
      <dgm:prSet presAssocID="{0059F82A-46BF-4707-8E80-00DFC06D3B2A}" presName="iconSpace" presStyleCnt="0"/>
      <dgm:spPr/>
    </dgm:pt>
    <dgm:pt modelId="{5E801FCD-A20C-426B-89CD-1E3E05147608}" type="pres">
      <dgm:prSet presAssocID="{0059F82A-46BF-4707-8E80-00DFC06D3B2A}" presName="parTx" presStyleLbl="revTx" presStyleIdx="0" presStyleCnt="4">
        <dgm:presLayoutVars>
          <dgm:chMax val="0"/>
          <dgm:chPref val="0"/>
        </dgm:presLayoutVars>
      </dgm:prSet>
      <dgm:spPr/>
    </dgm:pt>
    <dgm:pt modelId="{4800D233-C3EC-4E40-A188-D67D7AB444B9}" type="pres">
      <dgm:prSet presAssocID="{0059F82A-46BF-4707-8E80-00DFC06D3B2A}" presName="txSpace" presStyleCnt="0"/>
      <dgm:spPr/>
    </dgm:pt>
    <dgm:pt modelId="{CC5B3CDB-B33E-4E18-ADFC-49FB1E2D6E94}" type="pres">
      <dgm:prSet presAssocID="{0059F82A-46BF-4707-8E80-00DFC06D3B2A}" presName="desTx" presStyleLbl="revTx" presStyleIdx="1" presStyleCnt="4">
        <dgm:presLayoutVars/>
      </dgm:prSet>
      <dgm:spPr/>
    </dgm:pt>
    <dgm:pt modelId="{8EB07C30-4D66-43DB-84CF-7166227E0270}" type="pres">
      <dgm:prSet presAssocID="{63981E10-F28A-4EA1-8975-C31447A080B3}" presName="sibTrans" presStyleCnt="0"/>
      <dgm:spPr/>
    </dgm:pt>
    <dgm:pt modelId="{2D75C254-A3F4-4BF2-806D-691633633051}" type="pres">
      <dgm:prSet presAssocID="{E4B6608E-8B24-4746-8626-EDF430AEB30A}" presName="compNode" presStyleCnt="0"/>
      <dgm:spPr/>
    </dgm:pt>
    <dgm:pt modelId="{FF32D36D-7A6B-4C13-A55D-4F276E035F72}" type="pres">
      <dgm:prSet presAssocID="{E4B6608E-8B24-4746-8626-EDF430AEB3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B15F5D6E-0613-4229-AB7C-BC593E6A62EC}" type="pres">
      <dgm:prSet presAssocID="{E4B6608E-8B24-4746-8626-EDF430AEB30A}" presName="iconSpace" presStyleCnt="0"/>
      <dgm:spPr/>
    </dgm:pt>
    <dgm:pt modelId="{EDEEF0F8-9D2F-4806-869A-030F6457BFEC}" type="pres">
      <dgm:prSet presAssocID="{E4B6608E-8B24-4746-8626-EDF430AEB30A}" presName="parTx" presStyleLbl="revTx" presStyleIdx="2" presStyleCnt="4">
        <dgm:presLayoutVars>
          <dgm:chMax val="0"/>
          <dgm:chPref val="0"/>
        </dgm:presLayoutVars>
      </dgm:prSet>
      <dgm:spPr/>
    </dgm:pt>
    <dgm:pt modelId="{A535A7A8-B703-4228-82C4-EB57898E3F8F}" type="pres">
      <dgm:prSet presAssocID="{E4B6608E-8B24-4746-8626-EDF430AEB30A}" presName="txSpace" presStyleCnt="0"/>
      <dgm:spPr/>
    </dgm:pt>
    <dgm:pt modelId="{821AE445-2069-4360-BE08-9F90905438E1}" type="pres">
      <dgm:prSet presAssocID="{E4B6608E-8B24-4746-8626-EDF430AEB30A}" presName="desTx" presStyleLbl="revTx" presStyleIdx="3" presStyleCnt="4">
        <dgm:presLayoutVars/>
      </dgm:prSet>
      <dgm:spPr/>
    </dgm:pt>
  </dgm:ptLst>
  <dgm:cxnLst>
    <dgm:cxn modelId="{A33D9320-8393-F14C-BC59-CA3D178CC54A}" type="presOf" srcId="{76B566EA-E204-4A08-AAB9-5F24FF63A7BF}" destId="{821AE445-2069-4360-BE08-9F90905438E1}" srcOrd="0" destOrd="0" presId="urn:microsoft.com/office/officeart/2018/5/layout/CenteredIconLabelDescriptionList"/>
    <dgm:cxn modelId="{68336421-783A-4D20-8E86-59D0191DA8B7}" srcId="{E4B6608E-8B24-4746-8626-EDF430AEB30A}" destId="{65B990DD-6392-4CAB-8E6A-D98F5DA5F73C}" srcOrd="1" destOrd="0" parTransId="{D3AF55AD-53DD-414B-9C76-AAB83D046558}" sibTransId="{1A263461-87CA-4617-A234-B988E74FE149}"/>
    <dgm:cxn modelId="{899FC82D-7B6D-8A4A-96C9-CEB86987D35E}" type="presOf" srcId="{65B990DD-6392-4CAB-8E6A-D98F5DA5F73C}" destId="{821AE445-2069-4360-BE08-9F90905438E1}" srcOrd="0" destOrd="1" presId="urn:microsoft.com/office/officeart/2018/5/layout/CenteredIconLabelDescriptionList"/>
    <dgm:cxn modelId="{853FF64A-4737-4628-B49F-9DAFF08D8BC5}" srcId="{0059F82A-46BF-4707-8E80-00DFC06D3B2A}" destId="{A198258D-9897-48F2-9867-8EDE6624DAC0}" srcOrd="1" destOrd="0" parTransId="{27EC0D13-66BF-4D22-A02D-4DC6F1D5E576}" sibTransId="{FD1AC02F-EB11-4AF5-9C74-7DE4BD27C4D0}"/>
    <dgm:cxn modelId="{F5470E63-8CAD-44E9-AEFC-F4892B50C451}" srcId="{0059F82A-46BF-4707-8E80-00DFC06D3B2A}" destId="{C34B4A8A-FA96-43AD-86F5-EE676EC675C3}" srcOrd="0" destOrd="0" parTransId="{5598969F-153F-43F4-92F3-7CF6EFA14B07}" sibTransId="{8EE1E45C-4EC6-494C-A69C-3AC6D0A5AC3C}"/>
    <dgm:cxn modelId="{A8C69A65-254A-42EC-AF44-7D6000D7E183}" srcId="{E4B6608E-8B24-4746-8626-EDF430AEB30A}" destId="{E6D34C17-132A-435A-BC28-6D2FD9E306AC}" srcOrd="2" destOrd="0" parTransId="{1214B027-E64F-4E2A-965F-A3114437183E}" sibTransId="{0241A03C-2433-433A-8D4B-D7F27215F563}"/>
    <dgm:cxn modelId="{7D08657A-BC68-6448-96C6-C8794760E965}" type="presOf" srcId="{91098E82-45D4-449C-B259-DA3A7E00DEF3}" destId="{CC5B3CDB-B33E-4E18-ADFC-49FB1E2D6E94}" srcOrd="0" destOrd="2" presId="urn:microsoft.com/office/officeart/2018/5/layout/CenteredIconLabelDescriptionList"/>
    <dgm:cxn modelId="{04A7ED7F-CB1E-45A6-BBDE-D3A96B1E71B3}" srcId="{E4B6608E-8B24-4746-8626-EDF430AEB30A}" destId="{76B566EA-E204-4A08-AAB9-5F24FF63A7BF}" srcOrd="0" destOrd="0" parTransId="{D54D012C-B7AE-4743-BE03-CEE767340FBC}" sibTransId="{AB7C4315-C04D-4269-8225-73A16D21F230}"/>
    <dgm:cxn modelId="{064FCB80-FCC5-F448-ACB1-C63CDE60E00D}" type="presOf" srcId="{E6D34C17-132A-435A-BC28-6D2FD9E306AC}" destId="{821AE445-2069-4360-BE08-9F90905438E1}" srcOrd="0" destOrd="2" presId="urn:microsoft.com/office/officeart/2018/5/layout/CenteredIconLabelDescriptionList"/>
    <dgm:cxn modelId="{6687F285-1DAA-D74F-8753-DE499F670533}" type="presOf" srcId="{E7633387-5633-410D-A8CF-DBE4CA4C86E8}" destId="{08BB4958-0BF8-4965-9A8D-3CB9BAA7954F}" srcOrd="0" destOrd="0" presId="urn:microsoft.com/office/officeart/2018/5/layout/CenteredIconLabelDescriptionList"/>
    <dgm:cxn modelId="{CAFC5C8A-0FFB-FA4C-9CD3-E06D6FA96101}" type="presOf" srcId="{A198258D-9897-48F2-9867-8EDE6624DAC0}" destId="{CC5B3CDB-B33E-4E18-ADFC-49FB1E2D6E94}" srcOrd="0" destOrd="1" presId="urn:microsoft.com/office/officeart/2018/5/layout/CenteredIconLabelDescriptionList"/>
    <dgm:cxn modelId="{E702279C-7B7C-0D4D-AEEB-87FCBAFC4A2A}" type="presOf" srcId="{BC4B3B36-FE8B-49D2-9EC2-81B8454D4C84}" destId="{821AE445-2069-4360-BE08-9F90905438E1}" srcOrd="0" destOrd="3" presId="urn:microsoft.com/office/officeart/2018/5/layout/CenteredIconLabelDescriptionList"/>
    <dgm:cxn modelId="{40B4C09C-5B7A-3642-AD6A-F6C0CCD7A390}" type="presOf" srcId="{0059F82A-46BF-4707-8E80-00DFC06D3B2A}" destId="{5E801FCD-A20C-426B-89CD-1E3E05147608}" srcOrd="0" destOrd="0" presId="urn:microsoft.com/office/officeart/2018/5/layout/CenteredIconLabelDescriptionList"/>
    <dgm:cxn modelId="{1D3E1B9E-65A1-4416-860B-A9684C781C58}" srcId="{E7633387-5633-410D-A8CF-DBE4CA4C86E8}" destId="{E4B6608E-8B24-4746-8626-EDF430AEB30A}" srcOrd="1" destOrd="0" parTransId="{C8C42830-FD14-4F57-95CB-5BC72C48900A}" sibTransId="{7DF313FC-16B1-4FB3-B424-CB8815F36C7A}"/>
    <dgm:cxn modelId="{5BE469A4-DCEC-4420-9677-F2BA96C8917D}" srcId="{E4B6608E-8B24-4746-8626-EDF430AEB30A}" destId="{BC4B3B36-FE8B-49D2-9EC2-81B8454D4C84}" srcOrd="3" destOrd="0" parTransId="{1B548706-26C4-4508-8A43-D68290AE2A4A}" sibTransId="{BD9929AA-DD71-47EB-B0CA-1E1AFF86C292}"/>
    <dgm:cxn modelId="{BA1B6AAB-4E38-1B4F-8889-7EB7899F6C35}" type="presOf" srcId="{C34B4A8A-FA96-43AD-86F5-EE676EC675C3}" destId="{CC5B3CDB-B33E-4E18-ADFC-49FB1E2D6E94}" srcOrd="0" destOrd="0" presId="urn:microsoft.com/office/officeart/2018/5/layout/CenteredIconLabelDescriptionList"/>
    <dgm:cxn modelId="{B490FAAD-992C-AE43-9A7C-B6046B291860}" type="presOf" srcId="{E4B6608E-8B24-4746-8626-EDF430AEB30A}" destId="{EDEEF0F8-9D2F-4806-869A-030F6457BFEC}" srcOrd="0" destOrd="0" presId="urn:microsoft.com/office/officeart/2018/5/layout/CenteredIconLabelDescriptionList"/>
    <dgm:cxn modelId="{3FDBBAE3-EED2-4469-9FDC-A06E35A98A34}" srcId="{E7633387-5633-410D-A8CF-DBE4CA4C86E8}" destId="{0059F82A-46BF-4707-8E80-00DFC06D3B2A}" srcOrd="0" destOrd="0" parTransId="{7F16DEC9-6030-4375-9AA5-A936839F2D62}" sibTransId="{63981E10-F28A-4EA1-8975-C31447A080B3}"/>
    <dgm:cxn modelId="{5DB6E8EB-DBC9-4D83-9917-B8065A3D7B05}" srcId="{0059F82A-46BF-4707-8E80-00DFC06D3B2A}" destId="{91098E82-45D4-449C-B259-DA3A7E00DEF3}" srcOrd="2" destOrd="0" parTransId="{4E5FE54E-4D95-4A9F-A7DC-59338E68BB5F}" sibTransId="{98880A11-7290-40DC-B949-3BDDA1452FD8}"/>
    <dgm:cxn modelId="{856DB7B3-4B88-D047-BF42-A9960261BE83}" type="presParOf" srcId="{08BB4958-0BF8-4965-9A8D-3CB9BAA7954F}" destId="{145AC5A5-8727-45D5-9CD6-2A3088508286}" srcOrd="0" destOrd="0" presId="urn:microsoft.com/office/officeart/2018/5/layout/CenteredIconLabelDescriptionList"/>
    <dgm:cxn modelId="{7320ED98-6867-7349-8560-7F958A1B3F66}" type="presParOf" srcId="{145AC5A5-8727-45D5-9CD6-2A3088508286}" destId="{ABB15BC6-5FEC-4BC2-870B-622E015FBCA1}" srcOrd="0" destOrd="0" presId="urn:microsoft.com/office/officeart/2018/5/layout/CenteredIconLabelDescriptionList"/>
    <dgm:cxn modelId="{D0B206B8-00BA-B041-B258-DEE74D116DC0}" type="presParOf" srcId="{145AC5A5-8727-45D5-9CD6-2A3088508286}" destId="{DD41FEC6-5B3A-4D26-A412-A670983E7400}" srcOrd="1" destOrd="0" presId="urn:microsoft.com/office/officeart/2018/5/layout/CenteredIconLabelDescriptionList"/>
    <dgm:cxn modelId="{917F4FCD-1253-DB4A-95D1-49F910690C84}" type="presParOf" srcId="{145AC5A5-8727-45D5-9CD6-2A3088508286}" destId="{5E801FCD-A20C-426B-89CD-1E3E05147608}" srcOrd="2" destOrd="0" presId="urn:microsoft.com/office/officeart/2018/5/layout/CenteredIconLabelDescriptionList"/>
    <dgm:cxn modelId="{1BE8CDC1-7F06-9149-9296-9C5255B6A704}" type="presParOf" srcId="{145AC5A5-8727-45D5-9CD6-2A3088508286}" destId="{4800D233-C3EC-4E40-A188-D67D7AB444B9}" srcOrd="3" destOrd="0" presId="urn:microsoft.com/office/officeart/2018/5/layout/CenteredIconLabelDescriptionList"/>
    <dgm:cxn modelId="{B45EFE63-5542-9A4A-BD5D-AA0602010261}" type="presParOf" srcId="{145AC5A5-8727-45D5-9CD6-2A3088508286}" destId="{CC5B3CDB-B33E-4E18-ADFC-49FB1E2D6E94}" srcOrd="4" destOrd="0" presId="urn:microsoft.com/office/officeart/2018/5/layout/CenteredIconLabelDescriptionList"/>
    <dgm:cxn modelId="{4B45CBD6-7721-324E-BD94-1045E05874B1}" type="presParOf" srcId="{08BB4958-0BF8-4965-9A8D-3CB9BAA7954F}" destId="{8EB07C30-4D66-43DB-84CF-7166227E0270}" srcOrd="1" destOrd="0" presId="urn:microsoft.com/office/officeart/2018/5/layout/CenteredIconLabelDescriptionList"/>
    <dgm:cxn modelId="{9CCE97FD-9B08-D441-AB5E-B3546593E59C}" type="presParOf" srcId="{08BB4958-0BF8-4965-9A8D-3CB9BAA7954F}" destId="{2D75C254-A3F4-4BF2-806D-691633633051}" srcOrd="2" destOrd="0" presId="urn:microsoft.com/office/officeart/2018/5/layout/CenteredIconLabelDescriptionList"/>
    <dgm:cxn modelId="{032B067F-4C99-6A4C-87D9-66A535A5155B}" type="presParOf" srcId="{2D75C254-A3F4-4BF2-806D-691633633051}" destId="{FF32D36D-7A6B-4C13-A55D-4F276E035F72}" srcOrd="0" destOrd="0" presId="urn:microsoft.com/office/officeart/2018/5/layout/CenteredIconLabelDescriptionList"/>
    <dgm:cxn modelId="{A4C4FF4A-E2AF-044F-81BF-10552A8E6B47}" type="presParOf" srcId="{2D75C254-A3F4-4BF2-806D-691633633051}" destId="{B15F5D6E-0613-4229-AB7C-BC593E6A62EC}" srcOrd="1" destOrd="0" presId="urn:microsoft.com/office/officeart/2018/5/layout/CenteredIconLabelDescriptionList"/>
    <dgm:cxn modelId="{7BEA88F7-5234-954A-BCC2-FEBC9C424E87}" type="presParOf" srcId="{2D75C254-A3F4-4BF2-806D-691633633051}" destId="{EDEEF0F8-9D2F-4806-869A-030F6457BFEC}" srcOrd="2" destOrd="0" presId="urn:microsoft.com/office/officeart/2018/5/layout/CenteredIconLabelDescriptionList"/>
    <dgm:cxn modelId="{D9272CB5-2BE4-EA43-BCD1-37DDE22329B8}" type="presParOf" srcId="{2D75C254-A3F4-4BF2-806D-691633633051}" destId="{A535A7A8-B703-4228-82C4-EB57898E3F8F}" srcOrd="3" destOrd="0" presId="urn:microsoft.com/office/officeart/2018/5/layout/CenteredIconLabelDescriptionList"/>
    <dgm:cxn modelId="{28663C6C-5B6C-324E-AF3B-89CDF10978FB}" type="presParOf" srcId="{2D75C254-A3F4-4BF2-806D-691633633051}" destId="{821AE445-2069-4360-BE08-9F90905438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674F4-C025-42BC-AE16-E08E76AA867E}">
      <dsp:nvSpPr>
        <dsp:cNvPr id="0" name=""/>
        <dsp:cNvSpPr/>
      </dsp:nvSpPr>
      <dsp:spPr>
        <a:xfrm>
          <a:off x="0" y="483"/>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43F5E-5834-45FC-94AE-7C2C662EAD7D}">
      <dsp:nvSpPr>
        <dsp:cNvPr id="0" name=""/>
        <dsp:cNvSpPr/>
      </dsp:nvSpPr>
      <dsp:spPr>
        <a:xfrm>
          <a:off x="342474" y="255216"/>
          <a:ext cx="622680" cy="6226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57AB52-2367-400C-8294-27F68553727C}">
      <dsp:nvSpPr>
        <dsp:cNvPr id="0" name=""/>
        <dsp:cNvSpPr/>
      </dsp:nvSpPr>
      <dsp:spPr>
        <a:xfrm>
          <a:off x="1307629" y="483"/>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What is Pub/Sub Messaging</a:t>
          </a:r>
          <a:endParaRPr lang="en-US" sz="2500" kern="1200"/>
        </a:p>
      </dsp:txBody>
      <dsp:txXfrm>
        <a:off x="1307629" y="483"/>
        <a:ext cx="4320540" cy="1132146"/>
      </dsp:txXfrm>
    </dsp:sp>
    <dsp:sp modelId="{E5E9F5E6-DCE4-4ECC-B6DD-07A621A46EFB}">
      <dsp:nvSpPr>
        <dsp:cNvPr id="0" name=""/>
        <dsp:cNvSpPr/>
      </dsp:nvSpPr>
      <dsp:spPr>
        <a:xfrm>
          <a:off x="5628169" y="483"/>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dirty="0"/>
            <a:t>Definitions</a:t>
          </a:r>
          <a:endParaRPr lang="en-US" sz="1200" kern="1200" dirty="0"/>
        </a:p>
        <a:p>
          <a:pPr marL="0" lvl="0" indent="0" algn="l" defTabSz="533400">
            <a:lnSpc>
              <a:spcPct val="100000"/>
            </a:lnSpc>
            <a:spcBef>
              <a:spcPct val="0"/>
            </a:spcBef>
            <a:spcAft>
              <a:spcPct val="35000"/>
            </a:spcAft>
            <a:buNone/>
          </a:pPr>
          <a:r>
            <a:rPr lang="en-US" sz="1200" i="1" kern="1200" baseline="0"/>
            <a:t>Use Cases</a:t>
          </a:r>
          <a:endParaRPr lang="en-US" sz="1200" kern="1200"/>
        </a:p>
      </dsp:txBody>
      <dsp:txXfrm>
        <a:off x="5628169" y="483"/>
        <a:ext cx="3973030" cy="1132146"/>
      </dsp:txXfrm>
    </dsp:sp>
    <dsp:sp modelId="{FAB703AD-A168-4775-B7DB-7A09A0FCC4CB}">
      <dsp:nvSpPr>
        <dsp:cNvPr id="0" name=""/>
        <dsp:cNvSpPr/>
      </dsp:nvSpPr>
      <dsp:spPr>
        <a:xfrm>
          <a:off x="0" y="1415667"/>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94E8F-920B-4D1B-B53F-19140A35C053}">
      <dsp:nvSpPr>
        <dsp:cNvPr id="0" name=""/>
        <dsp:cNvSpPr/>
      </dsp:nvSpPr>
      <dsp:spPr>
        <a:xfrm>
          <a:off x="342474" y="1670400"/>
          <a:ext cx="622680" cy="62268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BB1B9-A53F-4A50-BABF-D9D91182D52A}">
      <dsp:nvSpPr>
        <dsp:cNvPr id="0" name=""/>
        <dsp:cNvSpPr/>
      </dsp:nvSpPr>
      <dsp:spPr>
        <a:xfrm>
          <a:off x="1307629" y="1415667"/>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Cloud Pub/Sub on GCP</a:t>
          </a:r>
          <a:endParaRPr lang="en-US" sz="2500" kern="1200"/>
        </a:p>
      </dsp:txBody>
      <dsp:txXfrm>
        <a:off x="1307629" y="1415667"/>
        <a:ext cx="4320540" cy="1132146"/>
      </dsp:txXfrm>
    </dsp:sp>
    <dsp:sp modelId="{728850A1-0B2D-42F8-91E3-95F6362EEA94}">
      <dsp:nvSpPr>
        <dsp:cNvPr id="0" name=""/>
        <dsp:cNvSpPr/>
      </dsp:nvSpPr>
      <dsp:spPr>
        <a:xfrm>
          <a:off x="5628169" y="1415667"/>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a:t>Benefits</a:t>
          </a:r>
          <a:endParaRPr lang="en-US" sz="1200" kern="1200"/>
        </a:p>
        <a:p>
          <a:pPr marL="0" lvl="0" indent="0" algn="l" defTabSz="533400">
            <a:lnSpc>
              <a:spcPct val="100000"/>
            </a:lnSpc>
            <a:spcBef>
              <a:spcPct val="0"/>
            </a:spcBef>
            <a:spcAft>
              <a:spcPct val="35000"/>
            </a:spcAft>
            <a:buNone/>
          </a:pPr>
          <a:r>
            <a:rPr lang="en-US" sz="1200" i="1" kern="1200" baseline="0"/>
            <a:t>Publishers</a:t>
          </a:r>
          <a:endParaRPr lang="en-US" sz="1200" kern="1200"/>
        </a:p>
        <a:p>
          <a:pPr marL="0" lvl="0" indent="0" algn="l" defTabSz="533400">
            <a:lnSpc>
              <a:spcPct val="100000"/>
            </a:lnSpc>
            <a:spcBef>
              <a:spcPct val="0"/>
            </a:spcBef>
            <a:spcAft>
              <a:spcPct val="35000"/>
            </a:spcAft>
            <a:buNone/>
          </a:pPr>
          <a:r>
            <a:rPr lang="en-US" sz="1200" i="1" kern="1200" baseline="0"/>
            <a:t>Subscribers</a:t>
          </a:r>
          <a:endParaRPr lang="en-US" sz="1200" kern="1200"/>
        </a:p>
        <a:p>
          <a:pPr marL="0" lvl="0" indent="0" algn="l" defTabSz="533400">
            <a:lnSpc>
              <a:spcPct val="100000"/>
            </a:lnSpc>
            <a:spcBef>
              <a:spcPct val="0"/>
            </a:spcBef>
            <a:spcAft>
              <a:spcPct val="35000"/>
            </a:spcAft>
            <a:buNone/>
          </a:pPr>
          <a:r>
            <a:rPr lang="en-US" sz="1200" i="1" kern="1200" baseline="0"/>
            <a:t>What happens when things go wrong</a:t>
          </a:r>
          <a:endParaRPr lang="en-US" sz="1200" kern="1200"/>
        </a:p>
      </dsp:txBody>
      <dsp:txXfrm>
        <a:off x="5628169" y="1415667"/>
        <a:ext cx="3973030" cy="1132146"/>
      </dsp:txXfrm>
    </dsp:sp>
    <dsp:sp modelId="{267405AA-7D29-4F3C-ADBC-0097A27C60BA}">
      <dsp:nvSpPr>
        <dsp:cNvPr id="0" name=""/>
        <dsp:cNvSpPr/>
      </dsp:nvSpPr>
      <dsp:spPr>
        <a:xfrm>
          <a:off x="0" y="2830850"/>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8B8B7-BC1B-497E-8716-2ECBE4584F85}">
      <dsp:nvSpPr>
        <dsp:cNvPr id="0" name=""/>
        <dsp:cNvSpPr/>
      </dsp:nvSpPr>
      <dsp:spPr>
        <a:xfrm>
          <a:off x="342474" y="3085583"/>
          <a:ext cx="622680" cy="6226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21BD0-5C7F-41FA-9137-1D5B952C5BA9}">
      <dsp:nvSpPr>
        <dsp:cNvPr id="0" name=""/>
        <dsp:cNvSpPr/>
      </dsp:nvSpPr>
      <dsp:spPr>
        <a:xfrm>
          <a:off x="1307629" y="2830850"/>
          <a:ext cx="829357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Next Steps</a:t>
          </a:r>
          <a:endParaRPr lang="en-US" sz="2500" kern="1200"/>
        </a:p>
      </dsp:txBody>
      <dsp:txXfrm>
        <a:off x="1307629" y="2830850"/>
        <a:ext cx="8293570" cy="1132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56131-E8AC-4F8F-9FFC-0066E45C7BB4}">
      <dsp:nvSpPr>
        <dsp:cNvPr id="0" name=""/>
        <dsp:cNvSpPr/>
      </dsp:nvSpPr>
      <dsp:spPr>
        <a:xfrm>
          <a:off x="343371" y="526140"/>
          <a:ext cx="1063687" cy="1063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40449-303D-493D-8C23-AD1278306E3A}">
      <dsp:nvSpPr>
        <dsp:cNvPr id="0" name=""/>
        <dsp:cNvSpPr/>
      </dsp:nvSpPr>
      <dsp:spPr>
        <a:xfrm>
          <a:off x="570059" y="752828"/>
          <a:ext cx="610312" cy="61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40936-0526-42BD-8D19-97551B8BE8AB}">
      <dsp:nvSpPr>
        <dsp:cNvPr id="0" name=""/>
        <dsp:cNvSpPr/>
      </dsp:nvSpPr>
      <dsp:spPr>
        <a:xfrm>
          <a:off x="3340"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Message</a:t>
          </a:r>
          <a:r>
            <a:rPr lang="en-US" sz="1100" kern="1200"/>
            <a:t> </a:t>
          </a:r>
        </a:p>
        <a:p>
          <a:pPr marL="0" lvl="0" indent="0" algn="ctr" defTabSz="488950">
            <a:lnSpc>
              <a:spcPct val="100000"/>
            </a:lnSpc>
            <a:spcBef>
              <a:spcPct val="0"/>
            </a:spcBef>
            <a:spcAft>
              <a:spcPct val="35000"/>
            </a:spcAft>
            <a:buNone/>
            <a:defRPr cap="all"/>
          </a:pPr>
          <a:r>
            <a:rPr lang="en-US" sz="1100" kern="1200"/>
            <a:t>The unit of data being sent by the publisher</a:t>
          </a:r>
        </a:p>
      </dsp:txBody>
      <dsp:txXfrm>
        <a:off x="3340" y="1921140"/>
        <a:ext cx="1743750" cy="1134118"/>
      </dsp:txXfrm>
    </dsp:sp>
    <dsp:sp modelId="{8A5AB397-9713-4616-AC59-5892F548AFC3}">
      <dsp:nvSpPr>
        <dsp:cNvPr id="0" name=""/>
        <dsp:cNvSpPr/>
      </dsp:nvSpPr>
      <dsp:spPr>
        <a:xfrm>
          <a:off x="2392278" y="526140"/>
          <a:ext cx="1063687" cy="1063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E36A6-0816-4D97-8391-35C4F6F772D4}">
      <dsp:nvSpPr>
        <dsp:cNvPr id="0" name=""/>
        <dsp:cNvSpPr/>
      </dsp:nvSpPr>
      <dsp:spPr>
        <a:xfrm>
          <a:off x="2618965" y="752828"/>
          <a:ext cx="610312" cy="61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9D4C9-30C2-4513-BD42-8461FC01BC31}">
      <dsp:nvSpPr>
        <dsp:cNvPr id="0" name=""/>
        <dsp:cNvSpPr/>
      </dsp:nvSpPr>
      <dsp:spPr>
        <a:xfrm>
          <a:off x="2052246"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Topic</a:t>
          </a:r>
          <a:r>
            <a:rPr lang="en-US" sz="1100" kern="1200"/>
            <a:t> </a:t>
          </a:r>
        </a:p>
        <a:p>
          <a:pPr marL="0" lvl="0" indent="0" algn="ctr" defTabSz="488950">
            <a:lnSpc>
              <a:spcPct val="100000"/>
            </a:lnSpc>
            <a:spcBef>
              <a:spcPct val="0"/>
            </a:spcBef>
            <a:spcAft>
              <a:spcPct val="35000"/>
            </a:spcAft>
            <a:buNone/>
            <a:defRPr cap="all"/>
          </a:pPr>
          <a:r>
            <a:rPr lang="en-US" sz="1100" kern="1200"/>
            <a:t>An intermediary channel that the publisher posts to. The topic has a list of subscriptions that it publishes messages to.</a:t>
          </a:r>
        </a:p>
      </dsp:txBody>
      <dsp:txXfrm>
        <a:off x="2052246" y="1921140"/>
        <a:ext cx="1743750" cy="1134118"/>
      </dsp:txXfrm>
    </dsp:sp>
    <dsp:sp modelId="{3FB4AAA9-714C-4D7F-B43E-20F3AF5E5E7F}">
      <dsp:nvSpPr>
        <dsp:cNvPr id="0" name=""/>
        <dsp:cNvSpPr/>
      </dsp:nvSpPr>
      <dsp:spPr>
        <a:xfrm>
          <a:off x="4441184" y="526140"/>
          <a:ext cx="1063687" cy="1063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4C81D-0B5F-4EC7-A2C4-EB0637F10675}">
      <dsp:nvSpPr>
        <dsp:cNvPr id="0" name=""/>
        <dsp:cNvSpPr/>
      </dsp:nvSpPr>
      <dsp:spPr>
        <a:xfrm>
          <a:off x="4667871" y="752828"/>
          <a:ext cx="610312" cy="610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2DF6-51C4-4279-8A70-05974242DC46}">
      <dsp:nvSpPr>
        <dsp:cNvPr id="0" name=""/>
        <dsp:cNvSpPr/>
      </dsp:nvSpPr>
      <dsp:spPr>
        <a:xfrm>
          <a:off x="4101153"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Publisher</a:t>
          </a:r>
          <a:r>
            <a:rPr lang="en-US" sz="1100" kern="1200"/>
            <a:t> </a:t>
          </a:r>
        </a:p>
        <a:p>
          <a:pPr marL="0" lvl="0" indent="0" algn="ctr" defTabSz="488950">
            <a:lnSpc>
              <a:spcPct val="100000"/>
            </a:lnSpc>
            <a:spcBef>
              <a:spcPct val="0"/>
            </a:spcBef>
            <a:spcAft>
              <a:spcPct val="35000"/>
            </a:spcAft>
            <a:buNone/>
            <a:defRPr cap="all"/>
          </a:pPr>
          <a:r>
            <a:rPr lang="en-US" sz="1100" kern="1200"/>
            <a:t>An application that sends messages to topic</a:t>
          </a:r>
        </a:p>
      </dsp:txBody>
      <dsp:txXfrm>
        <a:off x="4101153" y="1921140"/>
        <a:ext cx="1743750" cy="1134118"/>
      </dsp:txXfrm>
    </dsp:sp>
    <dsp:sp modelId="{44F23FE3-D034-48F1-935F-AE0CBFC0039E}">
      <dsp:nvSpPr>
        <dsp:cNvPr id="0" name=""/>
        <dsp:cNvSpPr/>
      </dsp:nvSpPr>
      <dsp:spPr>
        <a:xfrm>
          <a:off x="6490090" y="526140"/>
          <a:ext cx="1063687" cy="10636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269EB-6726-46B4-9C73-DDDDA3CAC666}">
      <dsp:nvSpPr>
        <dsp:cNvPr id="0" name=""/>
        <dsp:cNvSpPr/>
      </dsp:nvSpPr>
      <dsp:spPr>
        <a:xfrm>
          <a:off x="6716778" y="752828"/>
          <a:ext cx="610312" cy="610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A1899-CE2F-4299-8070-EC1C51D74453}">
      <dsp:nvSpPr>
        <dsp:cNvPr id="0" name=""/>
        <dsp:cNvSpPr/>
      </dsp:nvSpPr>
      <dsp:spPr>
        <a:xfrm>
          <a:off x="6150059"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Subscription</a:t>
          </a:r>
          <a:r>
            <a:rPr lang="en-US" sz="1100" kern="1200" dirty="0"/>
            <a:t> </a:t>
          </a:r>
        </a:p>
        <a:p>
          <a:pPr marL="0" lvl="0" indent="0" algn="ctr" defTabSz="488950">
            <a:lnSpc>
              <a:spcPct val="100000"/>
            </a:lnSpc>
            <a:spcBef>
              <a:spcPct val="0"/>
            </a:spcBef>
            <a:spcAft>
              <a:spcPct val="35000"/>
            </a:spcAft>
            <a:buNone/>
            <a:defRPr cap="all"/>
          </a:pPr>
          <a:r>
            <a:rPr lang="en-US" sz="1100" kern="1200" dirty="0"/>
            <a:t>A queue from each Topic.  A topic may have multiple subscriptions and every message will be sent simultaneously to all subscriptions.</a:t>
          </a:r>
        </a:p>
      </dsp:txBody>
      <dsp:txXfrm>
        <a:off x="6150059" y="1921140"/>
        <a:ext cx="1743750" cy="1134118"/>
      </dsp:txXfrm>
    </dsp:sp>
    <dsp:sp modelId="{CC04E5B4-CAEE-442E-8D44-8D50FFE08673}">
      <dsp:nvSpPr>
        <dsp:cNvPr id="0" name=""/>
        <dsp:cNvSpPr/>
      </dsp:nvSpPr>
      <dsp:spPr>
        <a:xfrm>
          <a:off x="8538996" y="526140"/>
          <a:ext cx="1063687" cy="10636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9302E-0676-4D51-9517-FDD86D87A55C}">
      <dsp:nvSpPr>
        <dsp:cNvPr id="0" name=""/>
        <dsp:cNvSpPr/>
      </dsp:nvSpPr>
      <dsp:spPr>
        <a:xfrm>
          <a:off x="8765684" y="752828"/>
          <a:ext cx="610312" cy="6103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4779F-A61B-4DDA-95C5-B631C3BAE069}">
      <dsp:nvSpPr>
        <dsp:cNvPr id="0" name=""/>
        <dsp:cNvSpPr/>
      </dsp:nvSpPr>
      <dsp:spPr>
        <a:xfrm>
          <a:off x="8198965"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Subscriber</a:t>
          </a:r>
          <a:r>
            <a:rPr lang="en-US" sz="1100" kern="1200" dirty="0"/>
            <a:t> - An application that subscribes to a topic via a subscription to receive messages published by another application</a:t>
          </a:r>
        </a:p>
      </dsp:txBody>
      <dsp:txXfrm>
        <a:off x="8198965" y="1921140"/>
        <a:ext cx="1743750" cy="1134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C85A-231C-478A-8B45-AFE5DAB0F8AB}">
      <dsp:nvSpPr>
        <dsp:cNvPr id="0" name=""/>
        <dsp:cNvSpPr/>
      </dsp:nvSpPr>
      <dsp:spPr>
        <a:xfrm>
          <a:off x="0" y="47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D6060-0CC8-46E0-988E-4B707EDC1BCB}">
      <dsp:nvSpPr>
        <dsp:cNvPr id="0" name=""/>
        <dsp:cNvSpPr/>
      </dsp:nvSpPr>
      <dsp:spPr>
        <a:xfrm>
          <a:off x="198469" y="148098"/>
          <a:ext cx="360853" cy="360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0C73856-48EE-4E53-A29C-2555788220F3}">
      <dsp:nvSpPr>
        <dsp:cNvPr id="0" name=""/>
        <dsp:cNvSpPr/>
      </dsp:nvSpPr>
      <dsp:spPr>
        <a:xfrm>
          <a:off x="757792" y="47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dirty="0"/>
            <a:t>Balancing workloads in network clusters</a:t>
          </a:r>
          <a:endParaRPr lang="en-US" sz="1600" kern="1200" dirty="0"/>
        </a:p>
      </dsp:txBody>
      <dsp:txXfrm>
        <a:off x="757792" y="476"/>
        <a:ext cx="5201682" cy="656097"/>
      </dsp:txXfrm>
    </dsp:sp>
    <dsp:sp modelId="{18945234-89DD-446B-A650-F1CBDC9426AD}">
      <dsp:nvSpPr>
        <dsp:cNvPr id="0" name=""/>
        <dsp:cNvSpPr/>
      </dsp:nvSpPr>
      <dsp:spPr>
        <a:xfrm>
          <a:off x="0" y="820598"/>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0B452-DD74-4EFB-BA4D-D2CE2CFCA532}">
      <dsp:nvSpPr>
        <dsp:cNvPr id="0" name=""/>
        <dsp:cNvSpPr/>
      </dsp:nvSpPr>
      <dsp:spPr>
        <a:xfrm>
          <a:off x="198469" y="968220"/>
          <a:ext cx="360853" cy="360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8424E4F-3968-437C-8BDA-59B6171FC67E}">
      <dsp:nvSpPr>
        <dsp:cNvPr id="0" name=""/>
        <dsp:cNvSpPr/>
      </dsp:nvSpPr>
      <dsp:spPr>
        <a:xfrm>
          <a:off x="757792" y="820598"/>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Implementing asynchronous workflows</a:t>
          </a:r>
          <a:endParaRPr lang="en-US" sz="1600" kern="1200"/>
        </a:p>
      </dsp:txBody>
      <dsp:txXfrm>
        <a:off x="757792" y="820598"/>
        <a:ext cx="5201682" cy="656097"/>
      </dsp:txXfrm>
    </dsp:sp>
    <dsp:sp modelId="{3552A9FC-FA30-4628-8489-A2E7E6C86DF6}">
      <dsp:nvSpPr>
        <dsp:cNvPr id="0" name=""/>
        <dsp:cNvSpPr/>
      </dsp:nvSpPr>
      <dsp:spPr>
        <a:xfrm>
          <a:off x="0" y="1640720"/>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30301-44B0-41AF-9B90-7DBB15FCD3D9}">
      <dsp:nvSpPr>
        <dsp:cNvPr id="0" name=""/>
        <dsp:cNvSpPr/>
      </dsp:nvSpPr>
      <dsp:spPr>
        <a:xfrm>
          <a:off x="198469" y="1788341"/>
          <a:ext cx="360853" cy="360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B14B291-1369-43FD-81ED-58B75B766EAA}">
      <dsp:nvSpPr>
        <dsp:cNvPr id="0" name=""/>
        <dsp:cNvSpPr/>
      </dsp:nvSpPr>
      <dsp:spPr>
        <a:xfrm>
          <a:off x="757792" y="1640720"/>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Distributing event notifications</a:t>
          </a:r>
          <a:endParaRPr lang="en-US" sz="1600" kern="1200"/>
        </a:p>
      </dsp:txBody>
      <dsp:txXfrm>
        <a:off x="757792" y="1640720"/>
        <a:ext cx="5201682" cy="656097"/>
      </dsp:txXfrm>
    </dsp:sp>
    <dsp:sp modelId="{CFDCC05B-4E89-446B-A333-2C7A0F178D81}">
      <dsp:nvSpPr>
        <dsp:cNvPr id="0" name=""/>
        <dsp:cNvSpPr/>
      </dsp:nvSpPr>
      <dsp:spPr>
        <a:xfrm>
          <a:off x="0" y="2460841"/>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40062-BB9B-4752-A8F3-B5B9DF319378}">
      <dsp:nvSpPr>
        <dsp:cNvPr id="0" name=""/>
        <dsp:cNvSpPr/>
      </dsp:nvSpPr>
      <dsp:spPr>
        <a:xfrm>
          <a:off x="198469" y="2608463"/>
          <a:ext cx="360853" cy="360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38F627B-F1EA-4D90-A9B7-D09DF68084CE}">
      <dsp:nvSpPr>
        <dsp:cNvPr id="0" name=""/>
        <dsp:cNvSpPr/>
      </dsp:nvSpPr>
      <dsp:spPr>
        <a:xfrm>
          <a:off x="757792" y="2460841"/>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Refreshing distributed caches</a:t>
          </a:r>
          <a:endParaRPr lang="en-US" sz="1600" kern="1200"/>
        </a:p>
      </dsp:txBody>
      <dsp:txXfrm>
        <a:off x="757792" y="2460841"/>
        <a:ext cx="5201682" cy="656097"/>
      </dsp:txXfrm>
    </dsp:sp>
    <dsp:sp modelId="{989F870C-9901-4157-A60C-58380417929E}">
      <dsp:nvSpPr>
        <dsp:cNvPr id="0" name=""/>
        <dsp:cNvSpPr/>
      </dsp:nvSpPr>
      <dsp:spPr>
        <a:xfrm>
          <a:off x="0" y="3280963"/>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837BD-447C-4F0C-8240-60F33D2E7F2C}">
      <dsp:nvSpPr>
        <dsp:cNvPr id="0" name=""/>
        <dsp:cNvSpPr/>
      </dsp:nvSpPr>
      <dsp:spPr>
        <a:xfrm>
          <a:off x="198469" y="3428585"/>
          <a:ext cx="360853" cy="360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124B53-B3B8-41F0-9701-BA89E01991DC}">
      <dsp:nvSpPr>
        <dsp:cNvPr id="0" name=""/>
        <dsp:cNvSpPr/>
      </dsp:nvSpPr>
      <dsp:spPr>
        <a:xfrm>
          <a:off x="757792" y="3280963"/>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Logging to multiple systems</a:t>
          </a:r>
          <a:endParaRPr lang="en-US" sz="1600" kern="1200"/>
        </a:p>
      </dsp:txBody>
      <dsp:txXfrm>
        <a:off x="757792" y="3280963"/>
        <a:ext cx="5201682" cy="656097"/>
      </dsp:txXfrm>
    </dsp:sp>
    <dsp:sp modelId="{F0A0B0E0-50E5-4FF5-847D-8CE3049DFA7E}">
      <dsp:nvSpPr>
        <dsp:cNvPr id="0" name=""/>
        <dsp:cNvSpPr/>
      </dsp:nvSpPr>
      <dsp:spPr>
        <a:xfrm>
          <a:off x="0" y="4101085"/>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C7033-B7F1-49A0-AE8B-7F99B6ED2516}">
      <dsp:nvSpPr>
        <dsp:cNvPr id="0" name=""/>
        <dsp:cNvSpPr/>
      </dsp:nvSpPr>
      <dsp:spPr>
        <a:xfrm>
          <a:off x="198469" y="4248707"/>
          <a:ext cx="360853" cy="360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64A638A-F740-4382-BD5C-AD90F84E9BCE}">
      <dsp:nvSpPr>
        <dsp:cNvPr id="0" name=""/>
        <dsp:cNvSpPr/>
      </dsp:nvSpPr>
      <dsp:spPr>
        <a:xfrm>
          <a:off x="757792" y="4101085"/>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Data streaming from various processes or devices</a:t>
          </a:r>
          <a:endParaRPr lang="en-US" sz="1600" kern="1200"/>
        </a:p>
      </dsp:txBody>
      <dsp:txXfrm>
        <a:off x="757792" y="4101085"/>
        <a:ext cx="5201682" cy="656097"/>
      </dsp:txXfrm>
    </dsp:sp>
    <dsp:sp modelId="{4158AC43-9A99-4BC7-A753-9E6EEDA14259}">
      <dsp:nvSpPr>
        <dsp:cNvPr id="0" name=""/>
        <dsp:cNvSpPr/>
      </dsp:nvSpPr>
      <dsp:spPr>
        <a:xfrm>
          <a:off x="0" y="492120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5F40A-C66D-4DC6-AE22-D2EBED9D9B2A}">
      <dsp:nvSpPr>
        <dsp:cNvPr id="0" name=""/>
        <dsp:cNvSpPr/>
      </dsp:nvSpPr>
      <dsp:spPr>
        <a:xfrm>
          <a:off x="198469" y="5068828"/>
          <a:ext cx="360853" cy="3608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FE3047D-E4C1-44FB-B5CD-0E21F16FDFD1}">
      <dsp:nvSpPr>
        <dsp:cNvPr id="0" name=""/>
        <dsp:cNvSpPr/>
      </dsp:nvSpPr>
      <dsp:spPr>
        <a:xfrm>
          <a:off x="757792" y="492120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Reliability improvement</a:t>
          </a:r>
          <a:endParaRPr lang="en-US" sz="1600" kern="1200"/>
        </a:p>
      </dsp:txBody>
      <dsp:txXfrm>
        <a:off x="757792" y="4921206"/>
        <a:ext cx="5201682" cy="656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3AE87-E638-6E41-9B96-BEEBDE59747F}">
      <dsp:nvSpPr>
        <dsp:cNvPr id="0" name=""/>
        <dsp:cNvSpPr/>
      </dsp:nvSpPr>
      <dsp:spPr>
        <a:xfrm>
          <a:off x="2812"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Guaranteed </a:t>
          </a:r>
          <a:r>
            <a:rPr lang="en-US" sz="2200" u="none" kern="1200" dirty="0"/>
            <a:t>at least once </a:t>
          </a:r>
          <a:r>
            <a:rPr lang="en-US" sz="2200" kern="1200" dirty="0"/>
            <a:t>delivery</a:t>
          </a:r>
        </a:p>
      </dsp:txBody>
      <dsp:txXfrm>
        <a:off x="2812" y="416406"/>
        <a:ext cx="2231528" cy="1338917"/>
      </dsp:txXfrm>
    </dsp:sp>
    <dsp:sp modelId="{2733AD2A-EEA4-554D-9943-CD63FC5D64D0}">
      <dsp:nvSpPr>
        <dsp:cNvPr id="0" name=""/>
        <dsp:cNvSpPr/>
      </dsp:nvSpPr>
      <dsp:spPr>
        <a:xfrm>
          <a:off x="2457494"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Best effort ordering</a:t>
          </a:r>
        </a:p>
      </dsp:txBody>
      <dsp:txXfrm>
        <a:off x="2457494" y="416406"/>
        <a:ext cx="2231528" cy="1338917"/>
      </dsp:txXfrm>
    </dsp:sp>
    <dsp:sp modelId="{5D128F6E-3D3E-1A4E-8944-E5D42B2B1C83}">
      <dsp:nvSpPr>
        <dsp:cNvPr id="0" name=""/>
        <dsp:cNvSpPr/>
      </dsp:nvSpPr>
      <dsp:spPr>
        <a:xfrm>
          <a:off x="4912176"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Global, Load Balanced</a:t>
          </a:r>
        </a:p>
      </dsp:txBody>
      <dsp:txXfrm>
        <a:off x="4912176" y="416406"/>
        <a:ext cx="2231528" cy="1338917"/>
      </dsp:txXfrm>
    </dsp:sp>
    <dsp:sp modelId="{D189726E-9A7F-F34A-A6CA-00BA69D6A45F}">
      <dsp:nvSpPr>
        <dsp:cNvPr id="0" name=""/>
        <dsp:cNvSpPr/>
      </dsp:nvSpPr>
      <dsp:spPr>
        <a:xfrm>
          <a:off x="7366858" y="41640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Messages persisted until they expire or are acknowledged</a:t>
          </a:r>
        </a:p>
      </dsp:txBody>
      <dsp:txXfrm>
        <a:off x="7366858" y="416406"/>
        <a:ext cx="2231528" cy="1338917"/>
      </dsp:txXfrm>
    </dsp:sp>
    <dsp:sp modelId="{9E4DF08A-3C5F-C248-8715-B60C5FBD24F5}">
      <dsp:nvSpPr>
        <dsp:cNvPr id="0" name=""/>
        <dsp:cNvSpPr/>
      </dsp:nvSpPr>
      <dsp:spPr>
        <a:xfrm>
          <a:off x="1230153" y="197847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Configurable message expiration</a:t>
          </a:r>
        </a:p>
      </dsp:txBody>
      <dsp:txXfrm>
        <a:off x="1230153" y="1978476"/>
        <a:ext cx="2231528" cy="1338917"/>
      </dsp:txXfrm>
    </dsp:sp>
    <dsp:sp modelId="{A6A03DB0-06D5-7741-8230-7125F0890361}">
      <dsp:nvSpPr>
        <dsp:cNvPr id="0" name=""/>
        <dsp:cNvSpPr/>
      </dsp:nvSpPr>
      <dsp:spPr>
        <a:xfrm>
          <a:off x="3684835" y="197847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Setting to persist acknowledged messages for specified period </a:t>
          </a:r>
        </a:p>
      </dsp:txBody>
      <dsp:txXfrm>
        <a:off x="3684835" y="1978476"/>
        <a:ext cx="2231528" cy="1338917"/>
      </dsp:txXfrm>
    </dsp:sp>
    <dsp:sp modelId="{1D9C2354-9A2B-074F-9F2B-5B060455BDF0}">
      <dsp:nvSpPr>
        <dsp:cNvPr id="0" name=""/>
        <dsp:cNvSpPr/>
      </dsp:nvSpPr>
      <dsp:spPr>
        <a:xfrm>
          <a:off x="6139517" y="1978476"/>
          <a:ext cx="2231528" cy="1338917"/>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Built in monitoring</a:t>
          </a:r>
        </a:p>
      </dsp:txBody>
      <dsp:txXfrm>
        <a:off x="6139517" y="1978476"/>
        <a:ext cx="2231528" cy="13389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D598-9418-D645-BEE4-D1C387FC7D56}">
      <dsp:nvSpPr>
        <dsp:cNvPr id="0" name=""/>
        <dsp:cNvSpPr/>
      </dsp:nvSpPr>
      <dsp:spPr>
        <a:xfrm>
          <a:off x="0" y="0"/>
          <a:ext cx="5065553" cy="1673334"/>
        </a:xfrm>
        <a:prstGeom prst="roundRect">
          <a:avLst>
            <a:gd name="adj" fmla="val 10000"/>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Publisher creates message</a:t>
          </a:r>
        </a:p>
        <a:p>
          <a:pPr marL="171450" lvl="1" indent="-171450" algn="l" defTabSz="711200">
            <a:lnSpc>
              <a:spcPct val="90000"/>
            </a:lnSpc>
            <a:spcBef>
              <a:spcPct val="0"/>
            </a:spcBef>
            <a:spcAft>
              <a:spcPct val="15000"/>
            </a:spcAft>
            <a:buChar char="•"/>
          </a:pPr>
          <a:r>
            <a:rPr lang="en-US" sz="1600" kern="1200"/>
            <a:t>Content</a:t>
          </a:r>
          <a:endParaRPr lang="en-US" sz="1600" kern="1200" dirty="0"/>
        </a:p>
        <a:p>
          <a:pPr marL="171450" lvl="1" indent="-171450" algn="l" defTabSz="711200">
            <a:lnSpc>
              <a:spcPct val="90000"/>
            </a:lnSpc>
            <a:spcBef>
              <a:spcPct val="0"/>
            </a:spcBef>
            <a:spcAft>
              <a:spcPct val="15000"/>
            </a:spcAft>
            <a:buChar char="•"/>
          </a:pPr>
          <a:r>
            <a:rPr lang="en-US" sz="1600" kern="1200"/>
            <a:t>Attributes</a:t>
          </a:r>
          <a:endParaRPr lang="en-US" sz="1600" kern="1200" dirty="0"/>
        </a:p>
        <a:p>
          <a:pPr marL="171450" lvl="1" indent="-171450" algn="l" defTabSz="711200">
            <a:lnSpc>
              <a:spcPct val="90000"/>
            </a:lnSpc>
            <a:spcBef>
              <a:spcPct val="0"/>
            </a:spcBef>
            <a:spcAft>
              <a:spcPct val="15000"/>
            </a:spcAft>
            <a:buChar char="•"/>
          </a:pPr>
          <a:r>
            <a:rPr lang="en-US" sz="1600" kern="1200"/>
            <a:t>Ordering Key</a:t>
          </a:r>
          <a:endParaRPr lang="en-US" sz="1600" kern="1200" dirty="0"/>
        </a:p>
      </dsp:txBody>
      <dsp:txXfrm>
        <a:off x="49010" y="49010"/>
        <a:ext cx="3259896" cy="1575314"/>
      </dsp:txXfrm>
    </dsp:sp>
    <dsp:sp modelId="{B4AEE804-783D-8D48-B1B1-30CBD6A6F07D}">
      <dsp:nvSpPr>
        <dsp:cNvPr id="0" name=""/>
        <dsp:cNvSpPr/>
      </dsp:nvSpPr>
      <dsp:spPr>
        <a:xfrm>
          <a:off x="446960" y="1952223"/>
          <a:ext cx="5065553" cy="1673334"/>
        </a:xfrm>
        <a:prstGeom prst="roundRect">
          <a:avLst>
            <a:gd name="adj" fmla="val 10000"/>
          </a:avLst>
        </a:prstGeom>
        <a:gradFill rotWithShape="0">
          <a:gsLst>
            <a:gs pos="0">
              <a:schemeClr val="accent2">
                <a:hueOff val="-846565"/>
                <a:satOff val="-19254"/>
                <a:lumOff val="-8528"/>
                <a:alphaOff val="0"/>
                <a:tint val="67000"/>
                <a:satMod val="105000"/>
                <a:lumMod val="110000"/>
              </a:schemeClr>
            </a:gs>
            <a:gs pos="50000">
              <a:schemeClr val="accent2">
                <a:hueOff val="-846565"/>
                <a:satOff val="-19254"/>
                <a:lumOff val="-8528"/>
                <a:alphaOff val="0"/>
                <a:tint val="73000"/>
                <a:satMod val="103000"/>
                <a:lumMod val="105000"/>
              </a:schemeClr>
            </a:gs>
            <a:gs pos="100000">
              <a:schemeClr val="accent2">
                <a:hueOff val="-846565"/>
                <a:satOff val="-19254"/>
                <a:lumOff val="-8528"/>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Send request to pub/sub server</a:t>
          </a:r>
          <a:endParaRPr lang="en-US" sz="2100" kern="1200" dirty="0"/>
        </a:p>
      </dsp:txBody>
      <dsp:txXfrm>
        <a:off x="495970" y="2001233"/>
        <a:ext cx="3432905" cy="1575314"/>
      </dsp:txXfrm>
    </dsp:sp>
    <dsp:sp modelId="{E8EB94A6-C0AB-C64C-A983-12FD6097C765}">
      <dsp:nvSpPr>
        <dsp:cNvPr id="0" name=""/>
        <dsp:cNvSpPr/>
      </dsp:nvSpPr>
      <dsp:spPr>
        <a:xfrm>
          <a:off x="893921" y="3904446"/>
          <a:ext cx="5065553" cy="1673334"/>
        </a:xfrm>
        <a:prstGeom prst="roundRect">
          <a:avLst>
            <a:gd name="adj" fmla="val 10000"/>
          </a:avLst>
        </a:prstGeom>
        <a:gradFill rotWithShape="0">
          <a:gsLst>
            <a:gs pos="0">
              <a:schemeClr val="accent2">
                <a:hueOff val="-1693131"/>
                <a:satOff val="-38509"/>
                <a:lumOff val="-17056"/>
                <a:alphaOff val="0"/>
                <a:tint val="67000"/>
                <a:satMod val="105000"/>
                <a:lumMod val="110000"/>
              </a:schemeClr>
            </a:gs>
            <a:gs pos="50000">
              <a:schemeClr val="accent2">
                <a:hueOff val="-1693131"/>
                <a:satOff val="-38509"/>
                <a:lumOff val="-17056"/>
                <a:alphaOff val="0"/>
                <a:tint val="73000"/>
                <a:satMod val="103000"/>
                <a:lumMod val="105000"/>
              </a:schemeClr>
            </a:gs>
            <a:gs pos="100000">
              <a:schemeClr val="accent2">
                <a:hueOff val="-1693131"/>
                <a:satOff val="-38509"/>
                <a:lumOff val="-17056"/>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Pub/Sub publishes to topic</a:t>
          </a:r>
          <a:endParaRPr lang="en-US" sz="2100" kern="1200" dirty="0"/>
        </a:p>
      </dsp:txBody>
      <dsp:txXfrm>
        <a:off x="942931" y="3953456"/>
        <a:ext cx="3432905" cy="1575314"/>
      </dsp:txXfrm>
    </dsp:sp>
    <dsp:sp modelId="{5FFF438A-B0FF-0A4E-89E6-1DD6C393D39E}">
      <dsp:nvSpPr>
        <dsp:cNvPr id="0" name=""/>
        <dsp:cNvSpPr/>
      </dsp:nvSpPr>
      <dsp:spPr>
        <a:xfrm>
          <a:off x="3977886" y="1268945"/>
          <a:ext cx="1087667" cy="108766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22611" y="1268945"/>
        <a:ext cx="598217" cy="818469"/>
      </dsp:txXfrm>
    </dsp:sp>
    <dsp:sp modelId="{EA6F2B41-D119-4949-9C8B-BAD2A2F82538}">
      <dsp:nvSpPr>
        <dsp:cNvPr id="0" name=""/>
        <dsp:cNvSpPr/>
      </dsp:nvSpPr>
      <dsp:spPr>
        <a:xfrm>
          <a:off x="4424847" y="3210012"/>
          <a:ext cx="1087667" cy="1087667"/>
        </a:xfrm>
        <a:prstGeom prst="downArrow">
          <a:avLst>
            <a:gd name="adj1" fmla="val 55000"/>
            <a:gd name="adj2" fmla="val 45000"/>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69572" y="3210012"/>
        <a:ext cx="598217" cy="818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E9C6-450E-794E-B738-FDFDAF8FE9DC}">
      <dsp:nvSpPr>
        <dsp:cNvPr id="0" name=""/>
        <dsp:cNvSpPr/>
      </dsp:nvSpPr>
      <dsp:spPr>
        <a:xfrm>
          <a:off x="0" y="0"/>
          <a:ext cx="1966626" cy="2677334"/>
        </a:xfrm>
        <a:prstGeom prst="up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AD488E-F93D-F645-8349-34C03F0CEF75}">
      <dsp:nvSpPr>
        <dsp:cNvPr id="0" name=""/>
        <dsp:cNvSpPr/>
      </dsp:nvSpPr>
      <dsp:spPr>
        <a:xfrm>
          <a:off x="2028903" y="-119449"/>
          <a:ext cx="3337306" cy="315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Pull</a:t>
          </a:r>
        </a:p>
        <a:p>
          <a:pPr marL="114300" lvl="1" indent="-114300" algn="l" defTabSz="577850">
            <a:lnSpc>
              <a:spcPct val="90000"/>
            </a:lnSpc>
            <a:spcBef>
              <a:spcPct val="0"/>
            </a:spcBef>
            <a:spcAft>
              <a:spcPct val="15000"/>
            </a:spcAft>
            <a:buChar char="•"/>
          </a:pPr>
          <a:r>
            <a:rPr lang="en-US" sz="1300" kern="1200" dirty="0"/>
            <a:t>Subscriber app sends request to Pub/Sub</a:t>
          </a:r>
        </a:p>
        <a:p>
          <a:pPr marL="114300" lvl="1" indent="-114300" algn="l" defTabSz="577850">
            <a:lnSpc>
              <a:spcPct val="90000"/>
            </a:lnSpc>
            <a:spcBef>
              <a:spcPct val="0"/>
            </a:spcBef>
            <a:spcAft>
              <a:spcPct val="15000"/>
            </a:spcAft>
            <a:buChar char="•"/>
          </a:pPr>
          <a:r>
            <a:rPr lang="en-US" sz="1300" kern="1200" dirty="0"/>
            <a:t>Pub/Sub sends message</a:t>
          </a:r>
        </a:p>
        <a:p>
          <a:pPr marL="114300" lvl="1" indent="-114300" algn="l" defTabSz="577850">
            <a:lnSpc>
              <a:spcPct val="90000"/>
            </a:lnSpc>
            <a:spcBef>
              <a:spcPct val="0"/>
            </a:spcBef>
            <a:spcAft>
              <a:spcPct val="15000"/>
            </a:spcAft>
            <a:buChar char="•"/>
          </a:pPr>
          <a:r>
            <a:rPr lang="en-US" sz="1300" kern="1200" dirty="0"/>
            <a:t>Subscriber acknowledges message</a:t>
          </a:r>
        </a:p>
        <a:p>
          <a:pPr marL="114300" lvl="1" indent="-114300" algn="l" defTabSz="577850">
            <a:lnSpc>
              <a:spcPct val="90000"/>
            </a:lnSpc>
            <a:spcBef>
              <a:spcPct val="0"/>
            </a:spcBef>
            <a:spcAft>
              <a:spcPct val="15000"/>
            </a:spcAft>
            <a:buChar char="•"/>
          </a:pPr>
          <a:r>
            <a:rPr lang="en-US" sz="1300" kern="1200" dirty="0"/>
            <a:t>Un-acknowledged messages will be resent until the configured acknowledge expiration is reached</a:t>
          </a:r>
        </a:p>
        <a:p>
          <a:pPr marL="114300" lvl="1" indent="-114300" algn="l" defTabSz="577850">
            <a:lnSpc>
              <a:spcPct val="90000"/>
            </a:lnSpc>
            <a:spcBef>
              <a:spcPct val="0"/>
            </a:spcBef>
            <a:spcAft>
              <a:spcPct val="15000"/>
            </a:spcAft>
            <a:buChar char="•"/>
          </a:pPr>
          <a:r>
            <a:rPr lang="en-US" sz="1300" kern="1200" dirty="0"/>
            <a:t>Pub/Sub removes message from queue when acknowledged or expired</a:t>
          </a:r>
        </a:p>
        <a:p>
          <a:pPr marL="114300" lvl="1" indent="-114300" algn="l" defTabSz="577850">
            <a:lnSpc>
              <a:spcPct val="90000"/>
            </a:lnSpc>
            <a:spcBef>
              <a:spcPct val="0"/>
            </a:spcBef>
            <a:spcAft>
              <a:spcPct val="15000"/>
            </a:spcAft>
            <a:buChar char="•"/>
          </a:pPr>
          <a:r>
            <a:rPr lang="en-US" sz="1300" kern="1200" dirty="0"/>
            <a:t>Allows flow control</a:t>
          </a:r>
        </a:p>
        <a:p>
          <a:pPr marL="114300" lvl="1" indent="-114300" algn="l" defTabSz="577850">
            <a:lnSpc>
              <a:spcPct val="90000"/>
            </a:lnSpc>
            <a:spcBef>
              <a:spcPct val="0"/>
            </a:spcBef>
            <a:spcAft>
              <a:spcPct val="15000"/>
            </a:spcAft>
            <a:buChar char="•"/>
          </a:pPr>
          <a:r>
            <a:rPr lang="en-US" sz="1300" kern="1200" dirty="0"/>
            <a:t>Good when throughput critical and large number of messages</a:t>
          </a:r>
        </a:p>
        <a:p>
          <a:pPr marL="114300" lvl="1" indent="-114300" algn="l" defTabSz="577850">
            <a:lnSpc>
              <a:spcPct val="90000"/>
            </a:lnSpc>
            <a:spcBef>
              <a:spcPct val="0"/>
            </a:spcBef>
            <a:spcAft>
              <a:spcPct val="15000"/>
            </a:spcAft>
            <a:buChar char="•"/>
          </a:pPr>
          <a:r>
            <a:rPr lang="en-US" sz="1300" kern="1200" dirty="0"/>
            <a:t>Good when Public HTTPS endpoint with non-self signed cert not feasible</a:t>
          </a:r>
        </a:p>
      </dsp:txBody>
      <dsp:txXfrm>
        <a:off x="2028903" y="-119449"/>
        <a:ext cx="3337306" cy="3155132"/>
      </dsp:txXfrm>
    </dsp:sp>
    <dsp:sp modelId="{C76B7123-FF6B-8840-9F6F-E3053E99F720}">
      <dsp:nvSpPr>
        <dsp:cNvPr id="0" name=""/>
        <dsp:cNvSpPr/>
      </dsp:nvSpPr>
      <dsp:spPr>
        <a:xfrm>
          <a:off x="593265" y="3019895"/>
          <a:ext cx="1966626" cy="2677334"/>
        </a:xfrm>
        <a:prstGeom prst="down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0B398F-02E5-FC42-972B-46F145178CF5}">
      <dsp:nvSpPr>
        <dsp:cNvPr id="0" name=""/>
        <dsp:cNvSpPr/>
      </dsp:nvSpPr>
      <dsp:spPr>
        <a:xfrm>
          <a:off x="2618891" y="3019895"/>
          <a:ext cx="3337306" cy="267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defRPr b="1"/>
          </a:pPr>
          <a:r>
            <a:rPr lang="en-US" sz="1700" kern="1200" dirty="0"/>
            <a:t>Push</a:t>
          </a:r>
        </a:p>
        <a:p>
          <a:pPr marL="114300" lvl="1" indent="-114300" algn="l" defTabSz="577850">
            <a:lnSpc>
              <a:spcPct val="90000"/>
            </a:lnSpc>
            <a:spcBef>
              <a:spcPct val="0"/>
            </a:spcBef>
            <a:spcAft>
              <a:spcPct val="15000"/>
            </a:spcAft>
            <a:buChar char="•"/>
            <a:defRPr b="1"/>
          </a:pPr>
          <a:r>
            <a:rPr lang="en-US" sz="1300" kern="1200" dirty="0"/>
            <a:t>Pub/Sub sends via webhook</a:t>
          </a:r>
        </a:p>
        <a:p>
          <a:pPr marL="114300" lvl="1" indent="-114300" algn="l" defTabSz="577850">
            <a:lnSpc>
              <a:spcPct val="90000"/>
            </a:lnSpc>
            <a:spcBef>
              <a:spcPct val="0"/>
            </a:spcBef>
            <a:spcAft>
              <a:spcPct val="15000"/>
            </a:spcAft>
            <a:buChar char="•"/>
            <a:defRPr b="1"/>
          </a:pPr>
          <a:r>
            <a:rPr lang="en-US" sz="1300" kern="1200" dirty="0"/>
            <a:t>Subscriber responds with a HTTP response code.</a:t>
          </a:r>
        </a:p>
        <a:p>
          <a:pPr marL="114300" lvl="1" indent="-114300" algn="l" defTabSz="577850">
            <a:lnSpc>
              <a:spcPct val="90000"/>
            </a:lnSpc>
            <a:spcBef>
              <a:spcPct val="0"/>
            </a:spcBef>
            <a:spcAft>
              <a:spcPct val="15000"/>
            </a:spcAft>
            <a:buChar char="•"/>
            <a:defRPr b="1"/>
          </a:pPr>
          <a:r>
            <a:rPr lang="en-US" sz="1300" kern="1200" dirty="0"/>
            <a:t>Any Non-Success response code will cause the message to be resent</a:t>
          </a:r>
        </a:p>
        <a:p>
          <a:pPr marL="114300" lvl="1" indent="-114300" algn="l" defTabSz="577850">
            <a:lnSpc>
              <a:spcPct val="90000"/>
            </a:lnSpc>
            <a:spcBef>
              <a:spcPct val="0"/>
            </a:spcBef>
            <a:spcAft>
              <a:spcPct val="15000"/>
            </a:spcAft>
            <a:buChar char="•"/>
            <a:defRPr b="1"/>
          </a:pPr>
          <a:r>
            <a:rPr lang="en-US" sz="1300" kern="1200" dirty="0"/>
            <a:t>If Pub/Sub gets a success message it removes the message from the queue</a:t>
          </a:r>
        </a:p>
        <a:p>
          <a:pPr marL="114300" lvl="1" indent="-114300" algn="l" defTabSz="577850">
            <a:lnSpc>
              <a:spcPct val="90000"/>
            </a:lnSpc>
            <a:spcBef>
              <a:spcPct val="0"/>
            </a:spcBef>
            <a:spcAft>
              <a:spcPct val="15000"/>
            </a:spcAft>
            <a:buChar char="•"/>
            <a:defRPr b="1"/>
          </a:pPr>
          <a:r>
            <a:rPr lang="en-US" sz="1300" kern="1200" dirty="0"/>
            <a:t>Good in environments where Google Credentials are not feasible to set up</a:t>
          </a:r>
        </a:p>
      </dsp:txBody>
      <dsp:txXfrm>
        <a:off x="2618891" y="3019895"/>
        <a:ext cx="3337306" cy="26773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8F5A4-74AF-1843-A0C5-DD8DDC80E4E8}">
      <dsp:nvSpPr>
        <dsp:cNvPr id="0" name=""/>
        <dsp:cNvSpPr/>
      </dsp:nvSpPr>
      <dsp:spPr>
        <a:xfrm>
          <a:off x="0"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B917D32-A760-ED4F-930F-10FE920ED227}">
      <dsp:nvSpPr>
        <dsp:cNvPr id="0" name=""/>
        <dsp:cNvSpPr/>
      </dsp:nvSpPr>
      <dsp:spPr>
        <a:xfrm>
          <a:off x="300037"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Message that can’t be processed for some reason</a:t>
          </a:r>
          <a:endParaRPr lang="en-US" sz="2700" kern="1200"/>
        </a:p>
      </dsp:txBody>
      <dsp:txXfrm>
        <a:off x="350259" y="1126082"/>
        <a:ext cx="2599893" cy="1614270"/>
      </dsp:txXfrm>
    </dsp:sp>
    <dsp:sp modelId="{45EFD528-B7B5-194B-8AA0-0E290E10A793}">
      <dsp:nvSpPr>
        <dsp:cNvPr id="0" name=""/>
        <dsp:cNvSpPr/>
      </dsp:nvSpPr>
      <dsp:spPr>
        <a:xfrm>
          <a:off x="3300412"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DD38ACE2-1F68-4848-A5BE-01388C29E2F0}">
      <dsp:nvSpPr>
        <dsp:cNvPr id="0" name=""/>
        <dsp:cNvSpPr/>
      </dsp:nvSpPr>
      <dsp:spPr>
        <a:xfrm>
          <a:off x="3600450"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Issue in the application so it isn’t processing messages</a:t>
          </a:r>
          <a:endParaRPr lang="en-US" sz="2700" kern="1200"/>
        </a:p>
      </dsp:txBody>
      <dsp:txXfrm>
        <a:off x="3650672" y="1126082"/>
        <a:ext cx="2599893" cy="1614270"/>
      </dsp:txXfrm>
    </dsp:sp>
    <dsp:sp modelId="{D8F3A52C-DF4C-F044-ABC4-6DD1097DD42C}">
      <dsp:nvSpPr>
        <dsp:cNvPr id="0" name=""/>
        <dsp:cNvSpPr/>
      </dsp:nvSpPr>
      <dsp:spPr>
        <a:xfrm>
          <a:off x="6600824"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B6393C96-CE2F-D64B-9156-3F07D30AB2E8}">
      <dsp:nvSpPr>
        <dsp:cNvPr id="0" name=""/>
        <dsp:cNvSpPr/>
      </dsp:nvSpPr>
      <dsp:spPr>
        <a:xfrm>
          <a:off x="6900862"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Messages sent that don’t need to be processed</a:t>
          </a:r>
          <a:endParaRPr lang="en-US" sz="2700" kern="1200"/>
        </a:p>
      </dsp:txBody>
      <dsp:txXfrm>
        <a:off x="6951084" y="1126082"/>
        <a:ext cx="2599893" cy="1614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5BC6-5FEC-4BC2-870B-622E015FBCA1}">
      <dsp:nvSpPr>
        <dsp:cNvPr id="0" name=""/>
        <dsp:cNvSpPr/>
      </dsp:nvSpPr>
      <dsp:spPr>
        <a:xfrm>
          <a:off x="1506599" y="12137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01FCD-A20C-426B-89CD-1E3E05147608}">
      <dsp:nvSpPr>
        <dsp:cNvPr id="0" name=""/>
        <dsp:cNvSpPr/>
      </dsp:nvSpPr>
      <dsp:spPr>
        <a:xfrm>
          <a:off x="102599"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dirty="0"/>
            <a:t>Seek to Timestamp</a:t>
          </a:r>
          <a:endParaRPr lang="en-US" sz="3600" kern="1200" dirty="0"/>
        </a:p>
      </dsp:txBody>
      <dsp:txXfrm>
        <a:off x="102599" y="1809159"/>
        <a:ext cx="4320000" cy="648000"/>
      </dsp:txXfrm>
    </dsp:sp>
    <dsp:sp modelId="{CC5B3CDB-B33E-4E18-ADFC-49FB1E2D6E94}">
      <dsp:nvSpPr>
        <dsp:cNvPr id="0" name=""/>
        <dsp:cNvSpPr/>
      </dsp:nvSpPr>
      <dsp:spPr>
        <a:xfrm>
          <a:off x="102599"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Automatically Acknowledges all messages before timestamp set</a:t>
          </a:r>
          <a:endParaRPr lang="en-US" sz="1700" kern="1200"/>
        </a:p>
        <a:p>
          <a:pPr marL="0" lvl="0" indent="0" algn="ctr" defTabSz="755650">
            <a:lnSpc>
              <a:spcPct val="100000"/>
            </a:lnSpc>
            <a:spcBef>
              <a:spcPct val="0"/>
            </a:spcBef>
            <a:spcAft>
              <a:spcPct val="35000"/>
            </a:spcAft>
            <a:buNone/>
          </a:pPr>
          <a:r>
            <a:rPr lang="en-US" sz="1700" i="1" kern="1200" baseline="0"/>
            <a:t>Unacknowledges all messages after the timestamp</a:t>
          </a:r>
          <a:endParaRPr lang="en-US" sz="1700" kern="1200"/>
        </a:p>
        <a:p>
          <a:pPr marL="0" lvl="0" indent="0" algn="ctr" defTabSz="755650">
            <a:lnSpc>
              <a:spcPct val="100000"/>
            </a:lnSpc>
            <a:spcBef>
              <a:spcPct val="0"/>
            </a:spcBef>
            <a:spcAft>
              <a:spcPct val="35000"/>
            </a:spcAft>
            <a:buNone/>
          </a:pPr>
          <a:r>
            <a:rPr lang="en-US" sz="1700" i="1" kern="1200" baseline="0" dirty="0"/>
            <a:t>Requires setting to keep acknowledged messages to be on</a:t>
          </a:r>
        </a:p>
      </dsp:txBody>
      <dsp:txXfrm>
        <a:off x="102599" y="2538918"/>
        <a:ext cx="4320000" cy="1670403"/>
      </dsp:txXfrm>
    </dsp:sp>
    <dsp:sp modelId="{FF32D36D-7A6B-4C13-A55D-4F276E035F72}">
      <dsp:nvSpPr>
        <dsp:cNvPr id="0" name=""/>
        <dsp:cNvSpPr/>
      </dsp:nvSpPr>
      <dsp:spPr>
        <a:xfrm>
          <a:off x="6582600" y="12137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EF0F8-9D2F-4806-869A-030F6457BFEC}">
      <dsp:nvSpPr>
        <dsp:cNvPr id="0" name=""/>
        <dsp:cNvSpPr/>
      </dsp:nvSpPr>
      <dsp:spPr>
        <a:xfrm>
          <a:off x="5178600"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a:t>Seek To Snapshot</a:t>
          </a:r>
          <a:endParaRPr lang="en-US" sz="3600" kern="1200"/>
        </a:p>
      </dsp:txBody>
      <dsp:txXfrm>
        <a:off x="5178600" y="1809159"/>
        <a:ext cx="4320000" cy="648000"/>
      </dsp:txXfrm>
    </dsp:sp>
    <dsp:sp modelId="{821AE445-2069-4360-BE08-9F90905438E1}">
      <dsp:nvSpPr>
        <dsp:cNvPr id="0" name=""/>
        <dsp:cNvSpPr/>
      </dsp:nvSpPr>
      <dsp:spPr>
        <a:xfrm>
          <a:off x="5178600"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Create a snapshot</a:t>
          </a:r>
          <a:endParaRPr lang="en-US" sz="1700" kern="1200"/>
        </a:p>
        <a:p>
          <a:pPr marL="0" lvl="0" indent="0" algn="ctr" defTabSz="755650">
            <a:lnSpc>
              <a:spcPct val="100000"/>
            </a:lnSpc>
            <a:spcBef>
              <a:spcPct val="0"/>
            </a:spcBef>
            <a:spcAft>
              <a:spcPct val="35000"/>
            </a:spcAft>
            <a:buNone/>
          </a:pPr>
          <a:r>
            <a:rPr lang="en-US" sz="1700" i="1" kern="1200" baseline="0"/>
            <a:t>Will resend everything from the snapshot after</a:t>
          </a:r>
          <a:endParaRPr lang="en-US" sz="1700" kern="1200"/>
        </a:p>
        <a:p>
          <a:pPr marL="0" lvl="0" indent="0" algn="ctr" defTabSz="755650">
            <a:lnSpc>
              <a:spcPct val="100000"/>
            </a:lnSpc>
            <a:spcBef>
              <a:spcPct val="0"/>
            </a:spcBef>
            <a:spcAft>
              <a:spcPct val="35000"/>
            </a:spcAft>
            <a:buNone/>
          </a:pPr>
          <a:r>
            <a:rPr lang="en-US" sz="1700" i="1" kern="1200" baseline="0"/>
            <a:t>Does not require keeping acknowledged messages</a:t>
          </a:r>
          <a:endParaRPr lang="en-US" sz="1700" kern="1200"/>
        </a:p>
        <a:p>
          <a:pPr marL="0" lvl="0" indent="0" algn="ctr" defTabSz="755650">
            <a:lnSpc>
              <a:spcPct val="100000"/>
            </a:lnSpc>
            <a:spcBef>
              <a:spcPct val="0"/>
            </a:spcBef>
            <a:spcAft>
              <a:spcPct val="35000"/>
            </a:spcAft>
            <a:buNone/>
          </a:pPr>
          <a:r>
            <a:rPr lang="en-US" sz="1700" i="1" kern="1200" baseline="0"/>
            <a:t>Sometimes used after deployments</a:t>
          </a:r>
          <a:endParaRPr lang="en-US" sz="1700" kern="1200"/>
        </a:p>
      </dsp:txBody>
      <dsp:txXfrm>
        <a:off x="5178600" y="2538918"/>
        <a:ext cx="4320000" cy="16704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159B0-9D12-434B-AAE2-3439AFEEBA13}" type="datetimeFigureOut">
              <a:rPr lang="en-US" smtClean="0"/>
              <a:t>11/27/20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01A7B-B59E-0049-9701-871B2C3CE086}" type="slidenum">
              <a:rPr lang="en-US" smtClean="0"/>
              <a:t>‹#›</a:t>
            </a:fld>
            <a:endParaRPr lang="en-US"/>
          </a:p>
        </p:txBody>
      </p:sp>
    </p:spTree>
    <p:extLst>
      <p:ext uri="{BB962C8B-B14F-4D97-AF65-F5344CB8AC3E}">
        <p14:creationId xmlns:p14="http://schemas.microsoft.com/office/powerpoint/2010/main" val="226389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2</a:t>
            </a:fld>
            <a:endParaRPr lang="en-US"/>
          </a:p>
        </p:txBody>
      </p:sp>
    </p:spTree>
    <p:extLst>
      <p:ext uri="{BB962C8B-B14F-4D97-AF65-F5344CB8AC3E}">
        <p14:creationId xmlns:p14="http://schemas.microsoft.com/office/powerpoint/2010/main" val="113408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0965559-F9FA-914C-80B5-C97744B9C0EA}" type="datetime1">
              <a:rPr lang="en-US" smtClean="0"/>
              <a:t>11/27/20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@quiltndogs</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6834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6DA36-1202-774B-89FB-4546375A2EA1}" type="datetime1">
              <a:rPr lang="en-US" smtClean="0"/>
              <a:t>11/27/20</a:t>
            </a:fld>
            <a:endParaRPr lang="en-US" dirty="0"/>
          </a:p>
        </p:txBody>
      </p:sp>
      <p:sp>
        <p:nvSpPr>
          <p:cNvPr id="5" name="Footer Placeholder 4"/>
          <p:cNvSpPr>
            <a:spLocks noGrp="1"/>
          </p:cNvSpPr>
          <p:nvPr>
            <p:ph type="ftr" sz="quarter" idx="11"/>
          </p:nvPr>
        </p:nvSpPr>
        <p:spPr/>
        <p:txBody>
          <a:bodyPr/>
          <a:lstStyle/>
          <a:p>
            <a:r>
              <a:rPr lang="en-US"/>
              <a:t>@quiltndogs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802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2A9E0-C314-0640-B85C-3718640032F5}" type="datetime1">
              <a:rPr lang="en-US" smtClean="0"/>
              <a:t>11/27/20</a:t>
            </a:fld>
            <a:endParaRPr lang="en-US" dirty="0"/>
          </a:p>
        </p:txBody>
      </p:sp>
      <p:sp>
        <p:nvSpPr>
          <p:cNvPr id="5" name="Footer Placeholder 4"/>
          <p:cNvSpPr>
            <a:spLocks noGrp="1"/>
          </p:cNvSpPr>
          <p:nvPr>
            <p:ph type="ftr" sz="quarter" idx="11"/>
          </p:nvPr>
        </p:nvSpPr>
        <p:spPr/>
        <p:txBody>
          <a:bodyPr/>
          <a:lstStyle/>
          <a:p>
            <a:r>
              <a:rPr lang="en-US"/>
              <a:t>@quiltndogs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4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7A1CC-DD7A-E545-AB8E-6E2D7D4BC0E3}" type="datetime1">
              <a:rPr lang="en-US" smtClean="0"/>
              <a:t>11/27/20</a:t>
            </a:fld>
            <a:endParaRPr lang="en-US" dirty="0"/>
          </a:p>
        </p:txBody>
      </p:sp>
      <p:sp>
        <p:nvSpPr>
          <p:cNvPr id="5" name="Footer Placeholder 4"/>
          <p:cNvSpPr>
            <a:spLocks noGrp="1"/>
          </p:cNvSpPr>
          <p:nvPr>
            <p:ph type="ftr" sz="quarter" idx="11"/>
          </p:nvPr>
        </p:nvSpPr>
        <p:spPr/>
        <p:txBody>
          <a:bodyPr/>
          <a:lstStyle/>
          <a:p>
            <a:r>
              <a:rPr lang="en-US"/>
              <a:t>@quiltndogs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65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0688F6-9458-F54D-AAE4-9E16AF90D4CC}" type="datetime1">
              <a:rPr lang="en-US" smtClean="0"/>
              <a:t>11/27/20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@quiltndogs</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17017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DD670B-C6AB-B343-8ECF-FEEF9CF5CA87}" type="datetime1">
              <a:rPr lang="en-US" smtClean="0"/>
              <a:t>11/27/20</a:t>
            </a:fld>
            <a:endParaRPr lang="en-US" dirty="0"/>
          </a:p>
        </p:txBody>
      </p:sp>
      <p:sp>
        <p:nvSpPr>
          <p:cNvPr id="6" name="Footer Placeholder 5"/>
          <p:cNvSpPr>
            <a:spLocks noGrp="1"/>
          </p:cNvSpPr>
          <p:nvPr>
            <p:ph type="ftr" sz="quarter" idx="11"/>
          </p:nvPr>
        </p:nvSpPr>
        <p:spPr/>
        <p:txBody>
          <a:bodyPr/>
          <a:lstStyle/>
          <a:p>
            <a:r>
              <a:rPr lang="en-US"/>
              <a:t>@quiltndogs</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44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FA247-AB02-4D4D-8E39-71701D97F51B}" type="datetime1">
              <a:rPr lang="en-US" smtClean="0"/>
              <a:t>11/27/20</a:t>
            </a:fld>
            <a:endParaRPr lang="en-US" dirty="0"/>
          </a:p>
        </p:txBody>
      </p:sp>
      <p:sp>
        <p:nvSpPr>
          <p:cNvPr id="8" name="Footer Placeholder 7"/>
          <p:cNvSpPr>
            <a:spLocks noGrp="1"/>
          </p:cNvSpPr>
          <p:nvPr>
            <p:ph type="ftr" sz="quarter" idx="11"/>
          </p:nvPr>
        </p:nvSpPr>
        <p:spPr/>
        <p:txBody>
          <a:bodyPr/>
          <a:lstStyle/>
          <a:p>
            <a:r>
              <a:rPr lang="en-US"/>
              <a:t>@quiltndogs</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729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7BCF0-226F-E04D-B290-3176AA06D781}" type="datetime1">
              <a:rPr lang="en-US" smtClean="0"/>
              <a:t>11/27/20</a:t>
            </a:fld>
            <a:endParaRPr lang="en-US" dirty="0"/>
          </a:p>
        </p:txBody>
      </p:sp>
      <p:sp>
        <p:nvSpPr>
          <p:cNvPr id="4" name="Footer Placeholder 3"/>
          <p:cNvSpPr>
            <a:spLocks noGrp="1"/>
          </p:cNvSpPr>
          <p:nvPr>
            <p:ph type="ftr" sz="quarter" idx="11"/>
          </p:nvPr>
        </p:nvSpPr>
        <p:spPr/>
        <p:txBody>
          <a:bodyPr/>
          <a:lstStyle/>
          <a:p>
            <a:r>
              <a:rPr lang="en-US"/>
              <a:t>@quiltndogs</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78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DDA4B-CF16-504A-AB8B-F1D01386E98A}" type="datetime1">
              <a:rPr lang="en-US" smtClean="0"/>
              <a:t>11/27/20</a:t>
            </a:fld>
            <a:endParaRPr lang="en-US" dirty="0"/>
          </a:p>
        </p:txBody>
      </p:sp>
      <p:sp>
        <p:nvSpPr>
          <p:cNvPr id="3" name="Footer Placeholder 2"/>
          <p:cNvSpPr>
            <a:spLocks noGrp="1"/>
          </p:cNvSpPr>
          <p:nvPr>
            <p:ph type="ftr" sz="quarter" idx="11"/>
          </p:nvPr>
        </p:nvSpPr>
        <p:spPr/>
        <p:txBody>
          <a:bodyPr/>
          <a:lstStyle/>
          <a:p>
            <a:r>
              <a:rPr lang="en-US"/>
              <a:t>@quiltndogs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8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8156767-109D-3840-AE2F-DE4A8611E483}" type="datetime1">
              <a:rPr lang="en-US" smtClean="0"/>
              <a:t>11/27/20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@quiltndogs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67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EB6FC2-5C28-E947-AFD3-E6C5CFBE74B1}" type="datetime1">
              <a:rPr lang="en-US" smtClean="0"/>
              <a:t>11/27/20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@quiltndogs</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662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FE61181-A94B-244D-8F5D-D21D9ABBFFEA}" type="datetime1">
              <a:rPr lang="en-US" smtClean="0"/>
              <a:t>11/27/20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@quiltndogs</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172138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8.xml"/><Relationship Id="rId7" Type="http://schemas.openxmlformats.org/officeDocument/2006/relationships/image" Target="../media/image6.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7.svg"/><Relationship Id="rId2" Type="http://schemas.openxmlformats.org/officeDocument/2006/relationships/image" Target="../media/image40.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hyperlink" Target="https://cloud.google.com/pubsub/architecture" TargetMode="External"/><Relationship Id="rId4" Type="http://schemas.openxmlformats.org/officeDocument/2006/relationships/hyperlink" Target="https://cloud.google.com/pubsub/docs/overview"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hyperlink" Target="https://www.linkedin.com/in/karenmreeves/" TargetMode="External"/><Relationship Id="rId7" Type="http://schemas.openxmlformats.org/officeDocument/2006/relationships/image" Target="../media/image43.jpg"/><Relationship Id="rId2" Type="http://schemas.openxmlformats.org/officeDocument/2006/relationships/hyperlink" Target="mailto:karen_m_reeves@homedepot.com" TargetMode="External"/><Relationship Id="rId1" Type="http://schemas.openxmlformats.org/officeDocument/2006/relationships/slideLayout" Target="../slideLayouts/slideLayout9.xml"/><Relationship Id="rId6" Type="http://schemas.openxmlformats.org/officeDocument/2006/relationships/image" Target="../media/image42.jp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4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E1197D-6004-40B7-9DB2-F05F07C11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10A37-E8E8-3141-8D93-A24AF85749AC}"/>
              </a:ext>
            </a:extLst>
          </p:cNvPr>
          <p:cNvSpPr>
            <a:spLocks noGrp="1"/>
          </p:cNvSpPr>
          <p:nvPr>
            <p:ph type="ctrTitle"/>
          </p:nvPr>
        </p:nvSpPr>
        <p:spPr>
          <a:xfrm>
            <a:off x="6711885" y="634028"/>
            <a:ext cx="4798243" cy="3732835"/>
          </a:xfrm>
        </p:spPr>
        <p:txBody>
          <a:bodyPr>
            <a:normAutofit fontScale="90000"/>
          </a:bodyPr>
          <a:lstStyle/>
          <a:p>
            <a:r>
              <a:rPr lang="en-US" sz="6100" dirty="0"/>
              <a:t>Cloud Pub/Sub on GCP: The what, Whys and </a:t>
            </a:r>
            <a:r>
              <a:rPr lang="en-US" sz="6100" dirty="0" err="1"/>
              <a:t>Hows</a:t>
            </a:r>
            <a:endParaRPr lang="en-US" sz="6100" dirty="0"/>
          </a:p>
        </p:txBody>
      </p:sp>
      <p:sp>
        <p:nvSpPr>
          <p:cNvPr id="3" name="Subtitle 2">
            <a:extLst>
              <a:ext uri="{FF2B5EF4-FFF2-40B4-BE49-F238E27FC236}">
                <a16:creationId xmlns:a16="http://schemas.microsoft.com/office/drawing/2014/main" id="{CE3CF87A-5988-C64D-BCA7-E426BC218F5C}"/>
              </a:ext>
            </a:extLst>
          </p:cNvPr>
          <p:cNvSpPr>
            <a:spLocks noGrp="1"/>
          </p:cNvSpPr>
          <p:nvPr>
            <p:ph type="subTitle" idx="1"/>
          </p:nvPr>
        </p:nvSpPr>
        <p:spPr>
          <a:xfrm>
            <a:off x="6711885" y="4436462"/>
            <a:ext cx="4798243" cy="1794656"/>
          </a:xfrm>
        </p:spPr>
        <p:txBody>
          <a:bodyPr>
            <a:normAutofit/>
          </a:bodyPr>
          <a:lstStyle/>
          <a:p>
            <a:pPr>
              <a:spcAft>
                <a:spcPts val="600"/>
              </a:spcAft>
            </a:pPr>
            <a:r>
              <a:rPr lang="en-US" dirty="0"/>
              <a:t>Karen Reeves</a:t>
            </a:r>
          </a:p>
          <a:p>
            <a:pPr>
              <a:spcAft>
                <a:spcPts val="600"/>
              </a:spcAft>
            </a:pPr>
            <a:r>
              <a:rPr lang="en-US" dirty="0"/>
              <a:t>Connect Forward</a:t>
            </a:r>
          </a:p>
          <a:p>
            <a:pPr>
              <a:spcAft>
                <a:spcPts val="600"/>
              </a:spcAft>
            </a:pPr>
            <a:r>
              <a:rPr lang="en-US" dirty="0"/>
              <a:t>December 2010</a:t>
            </a:r>
          </a:p>
        </p:txBody>
      </p:sp>
      <p:sp>
        <p:nvSpPr>
          <p:cNvPr id="47" name="Freeform 6">
            <a:extLst>
              <a:ext uri="{FF2B5EF4-FFF2-40B4-BE49-F238E27FC236}">
                <a16:creationId xmlns:a16="http://schemas.microsoft.com/office/drawing/2014/main" id="{3470B8B5-F0F1-4665-A962-83498B2E2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9" name="Freeform 6">
            <a:extLst>
              <a:ext uri="{FF2B5EF4-FFF2-40B4-BE49-F238E27FC236}">
                <a16:creationId xmlns:a16="http://schemas.microsoft.com/office/drawing/2014/main" id="{C2B904FF-98E7-4A18-B733-B26AD46B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descr="Icon&#10;&#10;Description automatically generated">
            <a:extLst>
              <a:ext uri="{FF2B5EF4-FFF2-40B4-BE49-F238E27FC236}">
                <a16:creationId xmlns:a16="http://schemas.microsoft.com/office/drawing/2014/main" id="{5B50C8A5-AA7C-6648-B7CE-3419F61101F3}"/>
              </a:ext>
            </a:extLst>
          </p:cNvPr>
          <p:cNvPicPr>
            <a:picLocks noChangeAspect="1"/>
          </p:cNvPicPr>
          <p:nvPr/>
        </p:nvPicPr>
        <p:blipFill>
          <a:blip r:embed="rId2"/>
          <a:stretch>
            <a:fillRect/>
          </a:stretch>
        </p:blipFill>
        <p:spPr>
          <a:xfrm>
            <a:off x="1497698" y="1583722"/>
            <a:ext cx="3912838" cy="4078823"/>
          </a:xfrm>
          <a:prstGeom prst="rect">
            <a:avLst/>
          </a:prstGeom>
        </p:spPr>
      </p:pic>
    </p:spTree>
    <p:extLst>
      <p:ext uri="{BB962C8B-B14F-4D97-AF65-F5344CB8AC3E}">
        <p14:creationId xmlns:p14="http://schemas.microsoft.com/office/powerpoint/2010/main" val="148885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id="{485326CE-E8C0-4DD9-B97D-BFB0DFF3F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236"/>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510F9-4787-604F-8D3C-E9F53B77C298}"/>
              </a:ext>
            </a:extLst>
          </p:cNvPr>
          <p:cNvSpPr>
            <a:spLocks noGrp="1"/>
          </p:cNvSpPr>
          <p:nvPr>
            <p:ph type="title"/>
          </p:nvPr>
        </p:nvSpPr>
        <p:spPr>
          <a:xfrm>
            <a:off x="8220201" y="1903919"/>
            <a:ext cx="3355942" cy="3732835"/>
          </a:xfrm>
        </p:spPr>
        <p:txBody>
          <a:bodyPr vert="horz" lIns="91440" tIns="45720" rIns="91440" bIns="45720" rtlCol="0" anchor="b">
            <a:normAutofit/>
          </a:bodyPr>
          <a:lstStyle/>
          <a:p>
            <a:pPr algn="ctr"/>
            <a:r>
              <a:rPr lang="en-US" sz="5000" cap="all" dirty="0"/>
              <a:t>What happens when things go wrong?</a:t>
            </a:r>
          </a:p>
        </p:txBody>
      </p:sp>
      <p:sp>
        <p:nvSpPr>
          <p:cNvPr id="17" name="Freeform 6">
            <a:extLst>
              <a:ext uri="{FF2B5EF4-FFF2-40B4-BE49-F238E27FC236}">
                <a16:creationId xmlns:a16="http://schemas.microsoft.com/office/drawing/2014/main" id="{5ECBBE91-3592-462A-8700-B36554E6A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646AE209-CD2C-4804-A22E-978C38614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6" name="Content Placeholder 5" descr="Question mark on green pastel background">
            <a:extLst>
              <a:ext uri="{FF2B5EF4-FFF2-40B4-BE49-F238E27FC236}">
                <a16:creationId xmlns:a16="http://schemas.microsoft.com/office/drawing/2014/main" id="{F6D7865F-443A-BE49-96A1-04E324DC08FA}"/>
              </a:ext>
            </a:extLst>
          </p:cNvPr>
          <p:cNvPicPr>
            <a:picLocks noGrp="1" noChangeAspect="1"/>
          </p:cNvPicPr>
          <p:nvPr>
            <p:ph idx="1"/>
          </p:nvPr>
        </p:nvPicPr>
        <p:blipFill>
          <a:blip r:embed="rId2"/>
          <a:stretch>
            <a:fillRect/>
          </a:stretch>
        </p:blipFill>
        <p:spPr>
          <a:xfrm>
            <a:off x="1379023" y="1406388"/>
            <a:ext cx="5659222" cy="4244416"/>
          </a:xfrm>
          <a:prstGeom prst="rect">
            <a:avLst/>
          </a:prstGeom>
        </p:spPr>
      </p:pic>
      <p:sp>
        <p:nvSpPr>
          <p:cNvPr id="4" name="Footer Placeholder 3">
            <a:extLst>
              <a:ext uri="{FF2B5EF4-FFF2-40B4-BE49-F238E27FC236}">
                <a16:creationId xmlns:a16="http://schemas.microsoft.com/office/drawing/2014/main" id="{C71CEB1C-C30F-134C-9205-326705082767}"/>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defTabSz="914400">
              <a:spcAft>
                <a:spcPts val="600"/>
              </a:spcAft>
            </a:pPr>
            <a:r>
              <a:rPr lang="en-US" kern="1200" baseline="0">
                <a:solidFill>
                  <a:schemeClr val="tx2"/>
                </a:solidFill>
                <a:latin typeface="+mn-lt"/>
                <a:ea typeface="+mn-ea"/>
                <a:cs typeface="+mn-cs"/>
              </a:rPr>
              <a:t>@quiltndogs</a:t>
            </a:r>
          </a:p>
        </p:txBody>
      </p:sp>
      <p:pic>
        <p:nvPicPr>
          <p:cNvPr id="14" name="Graphic 13">
            <a:extLst>
              <a:ext uri="{FF2B5EF4-FFF2-40B4-BE49-F238E27FC236}">
                <a16:creationId xmlns:a16="http://schemas.microsoft.com/office/drawing/2014/main" id="{0D3AFB78-6B39-5645-96F7-7629BD3521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01515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6765-4898-6A49-9B60-07A47075793D}"/>
              </a:ext>
            </a:extLst>
          </p:cNvPr>
          <p:cNvSpPr>
            <a:spLocks noGrp="1"/>
          </p:cNvSpPr>
          <p:nvPr>
            <p:ph type="title"/>
          </p:nvPr>
        </p:nvSpPr>
        <p:spPr>
          <a:xfrm>
            <a:off x="1371600" y="685800"/>
            <a:ext cx="9601200" cy="1485900"/>
          </a:xfrm>
        </p:spPr>
        <p:txBody>
          <a:bodyPr>
            <a:normAutofit/>
          </a:bodyPr>
          <a:lstStyle/>
          <a:p>
            <a:r>
              <a:rPr lang="en-US" dirty="0"/>
              <a:t>Like…</a:t>
            </a:r>
          </a:p>
        </p:txBody>
      </p:sp>
      <p:sp>
        <p:nvSpPr>
          <p:cNvPr id="4" name="Footer Placeholder 3">
            <a:extLst>
              <a:ext uri="{FF2B5EF4-FFF2-40B4-BE49-F238E27FC236}">
                <a16:creationId xmlns:a16="http://schemas.microsoft.com/office/drawing/2014/main" id="{2B89D81F-048C-4F44-9AFE-273195B1C854}"/>
              </a:ext>
            </a:extLst>
          </p:cNvPr>
          <p:cNvSpPr>
            <a:spLocks noGrp="1"/>
          </p:cNvSpPr>
          <p:nvPr>
            <p:ph type="ftr" sz="quarter" idx="11"/>
          </p:nvPr>
        </p:nvSpPr>
        <p:spPr>
          <a:xfrm>
            <a:off x="2893564" y="6453386"/>
            <a:ext cx="6280830" cy="404614"/>
          </a:xfrm>
        </p:spPr>
        <p:txBody>
          <a:bodyPr>
            <a:normAutofit/>
          </a:bodyPr>
          <a:lstStyle/>
          <a:p>
            <a:pPr>
              <a:spcAft>
                <a:spcPts val="600"/>
              </a:spcAft>
            </a:pPr>
            <a:r>
              <a:rPr lang="en-US"/>
              <a:t>@quiltndogs</a:t>
            </a:r>
          </a:p>
        </p:txBody>
      </p:sp>
      <p:graphicFrame>
        <p:nvGraphicFramePr>
          <p:cNvPr id="6" name="Content Placeholder 2">
            <a:extLst>
              <a:ext uri="{FF2B5EF4-FFF2-40B4-BE49-F238E27FC236}">
                <a16:creationId xmlns:a16="http://schemas.microsoft.com/office/drawing/2014/main" id="{0BB7E4C6-8378-495A-AC0F-7D899F373F99}"/>
              </a:ext>
            </a:extLst>
          </p:cNvPr>
          <p:cNvGraphicFramePr>
            <a:graphicFrameLocks noGrp="1"/>
          </p:cNvGraphicFramePr>
          <p:nvPr>
            <p:ph idx="1"/>
            <p:extLst>
              <p:ext uri="{D42A27DB-BD31-4B8C-83A1-F6EECF244321}">
                <p14:modId xmlns:p14="http://schemas.microsoft.com/office/powerpoint/2010/main" val="388852621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20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841B-BF24-6B45-B933-C612A428FCCB}"/>
              </a:ext>
            </a:extLst>
          </p:cNvPr>
          <p:cNvSpPr>
            <a:spLocks noGrp="1"/>
          </p:cNvSpPr>
          <p:nvPr>
            <p:ph type="title"/>
          </p:nvPr>
        </p:nvSpPr>
        <p:spPr>
          <a:xfrm>
            <a:off x="1371600" y="685800"/>
            <a:ext cx="9601200" cy="1485900"/>
          </a:xfrm>
        </p:spPr>
        <p:txBody>
          <a:bodyPr>
            <a:normAutofit/>
          </a:bodyPr>
          <a:lstStyle/>
          <a:p>
            <a:r>
              <a:rPr lang="en-US"/>
              <a:t>Seek</a:t>
            </a:r>
            <a:endParaRPr lang="en-US" dirty="0"/>
          </a:p>
        </p:txBody>
      </p:sp>
      <p:sp>
        <p:nvSpPr>
          <p:cNvPr id="4" name="Footer Placeholder 3">
            <a:extLst>
              <a:ext uri="{FF2B5EF4-FFF2-40B4-BE49-F238E27FC236}">
                <a16:creationId xmlns:a16="http://schemas.microsoft.com/office/drawing/2014/main" id="{4E5ACDD7-BC83-194C-A0EC-47CE22B0D7E5}"/>
              </a:ext>
            </a:extLst>
          </p:cNvPr>
          <p:cNvSpPr>
            <a:spLocks noGrp="1"/>
          </p:cNvSpPr>
          <p:nvPr>
            <p:ph type="ftr" sz="quarter" idx="11"/>
          </p:nvPr>
        </p:nvSpPr>
        <p:spPr>
          <a:xfrm>
            <a:off x="2893564" y="6453386"/>
            <a:ext cx="6280830" cy="404614"/>
          </a:xfrm>
        </p:spPr>
        <p:txBody>
          <a:bodyPr>
            <a:normAutofit/>
          </a:bodyPr>
          <a:lstStyle/>
          <a:p>
            <a:pPr>
              <a:spcAft>
                <a:spcPts val="600"/>
              </a:spcAft>
            </a:pPr>
            <a:r>
              <a:rPr lang="en-US"/>
              <a:t>@quiltndogs</a:t>
            </a:r>
          </a:p>
        </p:txBody>
      </p:sp>
      <p:graphicFrame>
        <p:nvGraphicFramePr>
          <p:cNvPr id="6" name="Content Placeholder 2">
            <a:extLst>
              <a:ext uri="{FF2B5EF4-FFF2-40B4-BE49-F238E27FC236}">
                <a16:creationId xmlns:a16="http://schemas.microsoft.com/office/drawing/2014/main" id="{E7B81BEB-0EB9-4DBB-950D-4849D7670C07}"/>
              </a:ext>
            </a:extLst>
          </p:cNvPr>
          <p:cNvGraphicFramePr>
            <a:graphicFrameLocks noGrp="1"/>
          </p:cNvGraphicFramePr>
          <p:nvPr>
            <p:ph idx="1"/>
            <p:extLst>
              <p:ext uri="{D42A27DB-BD31-4B8C-83A1-F6EECF244321}">
                <p14:modId xmlns:p14="http://schemas.microsoft.com/office/powerpoint/2010/main" val="882123233"/>
              </p:ext>
            </p:extLst>
          </p:nvPr>
        </p:nvGraphicFramePr>
        <p:xfrm>
          <a:off x="1371600" y="1536700"/>
          <a:ext cx="9601200" cy="433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a:extLst>
              <a:ext uri="{FF2B5EF4-FFF2-40B4-BE49-F238E27FC236}">
                <a16:creationId xmlns:a16="http://schemas.microsoft.com/office/drawing/2014/main" id="{A4276BF0-486C-FD4B-AFD6-4378F698DD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1120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CE2FD-3B8D-FC4E-9096-5CD05D411F54}"/>
              </a:ext>
            </a:extLst>
          </p:cNvPr>
          <p:cNvSpPr>
            <a:spLocks noGrp="1"/>
          </p:cNvSpPr>
          <p:nvPr>
            <p:ph type="title"/>
          </p:nvPr>
        </p:nvSpPr>
        <p:spPr>
          <a:xfrm>
            <a:off x="3363864" y="685800"/>
            <a:ext cx="7705164" cy="1485900"/>
          </a:xfrm>
        </p:spPr>
        <p:txBody>
          <a:bodyPr>
            <a:normAutofit/>
          </a:bodyPr>
          <a:lstStyle/>
          <a:p>
            <a:r>
              <a:rPr lang="en-US" dirty="0"/>
              <a:t>Dead Letter Queue</a:t>
            </a:r>
          </a:p>
        </p:txBody>
      </p:sp>
      <p:sp>
        <p:nvSpPr>
          <p:cNvPr id="33" name="Rectangle 32">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2550EC0-6377-5644-8E19-C55E14A0B8AB}"/>
              </a:ext>
            </a:extLst>
          </p:cNvPr>
          <p:cNvSpPr>
            <a:spLocks noGrp="1"/>
          </p:cNvSpPr>
          <p:nvPr>
            <p:ph idx="1"/>
          </p:nvPr>
        </p:nvSpPr>
        <p:spPr>
          <a:xfrm>
            <a:off x="3363864" y="2286000"/>
            <a:ext cx="7705164" cy="3581400"/>
          </a:xfrm>
        </p:spPr>
        <p:txBody>
          <a:bodyPr>
            <a:normAutofit/>
          </a:bodyPr>
          <a:lstStyle/>
          <a:p>
            <a:r>
              <a:rPr lang="en-US" dirty="0"/>
              <a:t>Newer feature of pub/sub</a:t>
            </a:r>
          </a:p>
          <a:p>
            <a:r>
              <a:rPr lang="en-US" dirty="0"/>
              <a:t>Configure delivery retry a message for a set number of times</a:t>
            </a:r>
          </a:p>
          <a:p>
            <a:r>
              <a:rPr lang="en-US" dirty="0"/>
              <a:t>If message not acknowledged after retries sent to Dead Letter Queue</a:t>
            </a:r>
          </a:p>
          <a:p>
            <a:r>
              <a:rPr lang="en-US" dirty="0"/>
              <a:t>Message removed from Subscription</a:t>
            </a:r>
          </a:p>
          <a:p>
            <a:r>
              <a:rPr lang="en-US" dirty="0"/>
              <a:t>Stops using resources for messages that can’t be processed</a:t>
            </a:r>
          </a:p>
          <a:p>
            <a:r>
              <a:rPr lang="en-US" dirty="0"/>
              <a:t>Allows processing by another method</a:t>
            </a:r>
          </a:p>
        </p:txBody>
      </p:sp>
      <p:sp>
        <p:nvSpPr>
          <p:cNvPr id="4" name="Footer Placeholder 3">
            <a:extLst>
              <a:ext uri="{FF2B5EF4-FFF2-40B4-BE49-F238E27FC236}">
                <a16:creationId xmlns:a16="http://schemas.microsoft.com/office/drawing/2014/main" id="{CBB75A5A-3507-3B40-A990-EE84D374B629}"/>
              </a:ext>
            </a:extLst>
          </p:cNvPr>
          <p:cNvSpPr>
            <a:spLocks noGrp="1"/>
          </p:cNvSpPr>
          <p:nvPr>
            <p:ph type="ftr" sz="quarter" idx="11"/>
          </p:nvPr>
        </p:nvSpPr>
        <p:spPr>
          <a:xfrm>
            <a:off x="5100824" y="6453386"/>
            <a:ext cx="4500376" cy="404614"/>
          </a:xfrm>
        </p:spPr>
        <p:txBody>
          <a:bodyPr>
            <a:normAutofit/>
          </a:bodyPr>
          <a:lstStyle/>
          <a:p>
            <a:pPr>
              <a:spcAft>
                <a:spcPts val="600"/>
              </a:spcAft>
            </a:pPr>
            <a:r>
              <a:rPr lang="en-US"/>
              <a:t>@quiltndogs</a:t>
            </a:r>
          </a:p>
        </p:txBody>
      </p:sp>
      <p:pic>
        <p:nvPicPr>
          <p:cNvPr id="19" name="Graphic 18">
            <a:extLst>
              <a:ext uri="{FF2B5EF4-FFF2-40B4-BE49-F238E27FC236}">
                <a16:creationId xmlns:a16="http://schemas.microsoft.com/office/drawing/2014/main" id="{1576F3B4-9518-3248-922B-A15F9FEAB0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55881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57D3FC-C8AA-5446-9B64-D6055A1219F4}"/>
              </a:ext>
            </a:extLst>
          </p:cNvPr>
          <p:cNvSpPr>
            <a:spLocks noGrp="1"/>
          </p:cNvSpPr>
          <p:nvPr>
            <p:ph type="title"/>
          </p:nvPr>
        </p:nvSpPr>
        <p:spPr>
          <a:xfrm>
            <a:off x="7860667" y="685800"/>
            <a:ext cx="3656419" cy="1485900"/>
          </a:xfrm>
        </p:spPr>
        <p:txBody>
          <a:bodyPr vert="horz" lIns="91440" tIns="45720" rIns="91440" bIns="45720" rtlCol="0" anchor="t">
            <a:normAutofit/>
          </a:bodyPr>
          <a:lstStyle/>
          <a:p>
            <a:pPr>
              <a:lnSpc>
                <a:spcPct val="89000"/>
              </a:lnSpc>
            </a:pPr>
            <a:r>
              <a:rPr lang="en-US" sz="4400"/>
              <a:t>What Now?</a:t>
            </a:r>
          </a:p>
        </p:txBody>
      </p:sp>
      <p:sp>
        <p:nvSpPr>
          <p:cNvPr id="14" name="Rectangle 13">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Placeholder 6" descr="Thought">
            <a:extLst>
              <a:ext uri="{FF2B5EF4-FFF2-40B4-BE49-F238E27FC236}">
                <a16:creationId xmlns:a16="http://schemas.microsoft.com/office/drawing/2014/main" id="{506174BD-4270-1243-8546-84611A6300E9}"/>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l="1447" r="1447"/>
          <a:stretch>
            <a:fillRect/>
          </a:stretch>
        </p:blipFill>
        <p:spPr>
          <a:xfrm>
            <a:off x="1734156" y="645106"/>
            <a:ext cx="5095875" cy="5247747"/>
          </a:xfrm>
          <a:prstGeom prst="rect">
            <a:avLst/>
          </a:prstGeom>
        </p:spPr>
      </p:pic>
      <p:sp>
        <p:nvSpPr>
          <p:cNvPr id="4" name="Text Placeholder 3">
            <a:extLst>
              <a:ext uri="{FF2B5EF4-FFF2-40B4-BE49-F238E27FC236}">
                <a16:creationId xmlns:a16="http://schemas.microsoft.com/office/drawing/2014/main" id="{C9300F85-7774-3648-B343-8B31F9B9C57C}"/>
              </a:ext>
            </a:extLst>
          </p:cNvPr>
          <p:cNvSpPr>
            <a:spLocks noGrp="1"/>
          </p:cNvSpPr>
          <p:nvPr>
            <p:ph type="body" sz="half" idx="2"/>
          </p:nvPr>
        </p:nvSpPr>
        <p:spPr>
          <a:xfrm>
            <a:off x="7860667" y="2286000"/>
            <a:ext cx="3656419" cy="3581400"/>
          </a:xfrm>
        </p:spPr>
        <p:txBody>
          <a:bodyPr vert="horz" lIns="91440" tIns="45720" rIns="91440" bIns="45720" rtlCol="0">
            <a:normAutofit/>
          </a:bodyPr>
          <a:lstStyle/>
          <a:p>
            <a:r>
              <a:rPr lang="en-US" dirty="0"/>
              <a:t>Check out Google’s Docs</a:t>
            </a:r>
          </a:p>
          <a:p>
            <a:r>
              <a:rPr lang="en-US" dirty="0">
                <a:hlinkClick r:id="rId4"/>
              </a:rPr>
              <a:t>https://cloud.google.com/pubsub/docs/overview</a:t>
            </a:r>
            <a:endParaRPr lang="en-US" dirty="0"/>
          </a:p>
          <a:p>
            <a:r>
              <a:rPr lang="en-US" dirty="0">
                <a:hlinkClick r:id="rId5"/>
              </a:rPr>
              <a:t>https://cloud.google.com/pubsub/architecture</a:t>
            </a:r>
            <a:endParaRPr lang="en-US" dirty="0"/>
          </a:p>
          <a:p>
            <a:r>
              <a:rPr lang="en-US" dirty="0"/>
              <a:t>Create a GCP account and play</a:t>
            </a:r>
          </a:p>
          <a:p>
            <a:r>
              <a:rPr lang="en-US" dirty="0"/>
              <a:t>Pluralsight and </a:t>
            </a:r>
            <a:r>
              <a:rPr lang="en-US" dirty="0" err="1"/>
              <a:t>Qwiklabs</a:t>
            </a:r>
            <a:r>
              <a:rPr lang="en-US" dirty="0"/>
              <a:t> have some resources if you have access </a:t>
            </a:r>
            <a:r>
              <a:rPr lang="en-US"/>
              <a:t>to them.</a:t>
            </a:r>
            <a:endParaRPr lang="en-US" dirty="0"/>
          </a:p>
        </p:txBody>
      </p:sp>
      <p:sp>
        <p:nvSpPr>
          <p:cNvPr id="5" name="Footer Placeholder 4">
            <a:extLst>
              <a:ext uri="{FF2B5EF4-FFF2-40B4-BE49-F238E27FC236}">
                <a16:creationId xmlns:a16="http://schemas.microsoft.com/office/drawing/2014/main" id="{5A9C02CB-64CE-F441-8572-84338E3F36B3}"/>
              </a:ext>
            </a:extLst>
          </p:cNvPr>
          <p:cNvSpPr>
            <a:spLocks noGrp="1"/>
          </p:cNvSpPr>
          <p:nvPr>
            <p:ph type="ftr" sz="quarter" idx="11"/>
          </p:nvPr>
        </p:nvSpPr>
        <p:spPr>
          <a:xfrm>
            <a:off x="2893564" y="6453386"/>
            <a:ext cx="6280830" cy="404614"/>
          </a:xfrm>
        </p:spPr>
        <p:txBody>
          <a:bodyPr vert="horz" lIns="91440" tIns="45720" rIns="91440" bIns="45720" rtlCol="0" anchor="ctr">
            <a:normAutofit/>
          </a:bodyPr>
          <a:lstStyle/>
          <a:p>
            <a:pPr defTabSz="914400">
              <a:spcAft>
                <a:spcPts val="600"/>
              </a:spcAft>
            </a:pPr>
            <a:r>
              <a:rPr lang="en-US" kern="1200" baseline="0">
                <a:solidFill>
                  <a:schemeClr val="tx2"/>
                </a:solidFill>
                <a:latin typeface="+mn-lt"/>
                <a:ea typeface="+mn-ea"/>
                <a:cs typeface="+mn-cs"/>
              </a:rPr>
              <a:t>@quiltndogs</a:t>
            </a:r>
          </a:p>
        </p:txBody>
      </p:sp>
      <p:pic>
        <p:nvPicPr>
          <p:cNvPr id="10" name="Graphic 9">
            <a:extLst>
              <a:ext uri="{FF2B5EF4-FFF2-40B4-BE49-F238E27FC236}">
                <a16:creationId xmlns:a16="http://schemas.microsoft.com/office/drawing/2014/main" id="{E3FD4FDD-A91C-094E-94CC-A2E4B41EEC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3101" y="1259874"/>
            <a:ext cx="1823651" cy="1823651"/>
          </a:xfrm>
          <a:prstGeom prst="rect">
            <a:avLst/>
          </a:prstGeom>
        </p:spPr>
      </p:pic>
    </p:spTree>
    <p:extLst>
      <p:ext uri="{BB962C8B-B14F-4D97-AF65-F5344CB8AC3E}">
        <p14:creationId xmlns:p14="http://schemas.microsoft.com/office/powerpoint/2010/main" val="276773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30D7A3-A8B5-4741-8990-7EA64EBA93DA}"/>
              </a:ext>
            </a:extLst>
          </p:cNvPr>
          <p:cNvSpPr>
            <a:spLocks noGrp="1"/>
          </p:cNvSpPr>
          <p:nvPr>
            <p:ph type="title"/>
          </p:nvPr>
        </p:nvSpPr>
        <p:spPr>
          <a:xfrm>
            <a:off x="5715000" y="685800"/>
            <a:ext cx="5802086" cy="1104900"/>
          </a:xfrm>
        </p:spPr>
        <p:txBody>
          <a:bodyPr vert="horz" lIns="91440" tIns="45720" rIns="91440" bIns="45720" rtlCol="0" anchor="t">
            <a:normAutofit/>
          </a:bodyPr>
          <a:lstStyle/>
          <a:p>
            <a:pPr>
              <a:lnSpc>
                <a:spcPct val="89000"/>
              </a:lnSpc>
            </a:pPr>
            <a:r>
              <a:rPr lang="en-US" sz="4400" dirty="0"/>
              <a:t>About Me</a:t>
            </a:r>
          </a:p>
        </p:txBody>
      </p:sp>
      <p:sp>
        <p:nvSpPr>
          <p:cNvPr id="22" name="Rectangle 21">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B669BD5A-09F0-034E-9E02-140C8A014332}"/>
              </a:ext>
            </a:extLst>
          </p:cNvPr>
          <p:cNvSpPr>
            <a:spLocks noGrp="1"/>
          </p:cNvSpPr>
          <p:nvPr>
            <p:ph type="body" sz="half" idx="2"/>
          </p:nvPr>
        </p:nvSpPr>
        <p:spPr>
          <a:xfrm>
            <a:off x="5913783" y="1790700"/>
            <a:ext cx="5603303" cy="4076700"/>
          </a:xfrm>
        </p:spPr>
        <p:txBody>
          <a:bodyPr vert="horz" lIns="91440" tIns="45720" rIns="91440" bIns="45720" rtlCol="0">
            <a:normAutofit/>
          </a:bodyPr>
          <a:lstStyle/>
          <a:p>
            <a:pPr marL="384048" indent="-384048">
              <a:lnSpc>
                <a:spcPct val="94000"/>
              </a:lnSpc>
              <a:spcAft>
                <a:spcPts val="200"/>
              </a:spcAft>
            </a:pPr>
            <a:r>
              <a:rPr lang="en-US" sz="2000" dirty="0"/>
              <a:t>Karen Reeves</a:t>
            </a:r>
          </a:p>
          <a:p>
            <a:pPr marL="384048" indent="-384048">
              <a:lnSpc>
                <a:spcPct val="94000"/>
              </a:lnSpc>
              <a:spcAft>
                <a:spcPts val="200"/>
              </a:spcAft>
            </a:pPr>
            <a:r>
              <a:rPr lang="en-US" sz="2000" dirty="0"/>
              <a:t>Home Depot</a:t>
            </a:r>
          </a:p>
          <a:p>
            <a:pPr marL="384048" indent="-384048">
              <a:lnSpc>
                <a:spcPct val="94000"/>
              </a:lnSpc>
              <a:spcAft>
                <a:spcPts val="200"/>
              </a:spcAft>
            </a:pPr>
            <a:r>
              <a:rPr lang="en-US" sz="2000" dirty="0"/>
              <a:t>Senior Software Engineer</a:t>
            </a:r>
          </a:p>
          <a:p>
            <a:pPr marL="384048" indent="-384048">
              <a:lnSpc>
                <a:spcPct val="94000"/>
              </a:lnSpc>
              <a:spcAft>
                <a:spcPts val="200"/>
              </a:spcAft>
            </a:pPr>
            <a:endParaRPr lang="en-US" sz="2000" dirty="0"/>
          </a:p>
          <a:p>
            <a:pPr marL="384048" indent="-384048">
              <a:lnSpc>
                <a:spcPct val="94000"/>
              </a:lnSpc>
              <a:spcAft>
                <a:spcPts val="200"/>
              </a:spcAft>
            </a:pPr>
            <a:r>
              <a:rPr lang="en-US" sz="2000" dirty="0">
                <a:hlinkClick r:id="rId2"/>
              </a:rPr>
              <a:t>karen_m_reeves@homedepot.com</a:t>
            </a:r>
            <a:endParaRPr lang="en-US" sz="2000" dirty="0"/>
          </a:p>
          <a:p>
            <a:pPr marL="384048" indent="-384048">
              <a:lnSpc>
                <a:spcPct val="94000"/>
              </a:lnSpc>
              <a:spcAft>
                <a:spcPts val="200"/>
              </a:spcAft>
            </a:pPr>
            <a:r>
              <a:rPr lang="en-US" sz="2000" dirty="0">
                <a:hlinkClick r:id="rId3"/>
              </a:rPr>
              <a:t>https://www.linkedin.com/in/karenmreeves/</a:t>
            </a:r>
            <a:endParaRPr lang="en-US" sz="2000" dirty="0"/>
          </a:p>
          <a:p>
            <a:pPr marL="384048" indent="-384048">
              <a:lnSpc>
                <a:spcPct val="94000"/>
              </a:lnSpc>
              <a:spcAft>
                <a:spcPts val="200"/>
              </a:spcAft>
            </a:pPr>
            <a:endParaRPr lang="en-US" dirty="0"/>
          </a:p>
          <a:p>
            <a:pPr algn="ctr">
              <a:lnSpc>
                <a:spcPct val="94000"/>
              </a:lnSpc>
              <a:spcAft>
                <a:spcPts val="200"/>
              </a:spcAft>
            </a:pPr>
            <a:r>
              <a:rPr lang="en-US" dirty="0"/>
              <a:t>Karen is a software engineer at Home Depot working on GCP, Java Microservices and React.  She has 22 years experience in Java and Web Development.  In her spare time she plays dog sports with her dogs and quilts, which explains her twitter handle.</a:t>
            </a:r>
          </a:p>
          <a:p>
            <a:pPr algn="ctr">
              <a:lnSpc>
                <a:spcPct val="94000"/>
              </a:lnSpc>
              <a:spcAft>
                <a:spcPts val="200"/>
              </a:spcAft>
            </a:pPr>
            <a:endParaRPr lang="en-US" dirty="0"/>
          </a:p>
          <a:p>
            <a:pPr algn="ctr">
              <a:lnSpc>
                <a:spcPct val="94000"/>
              </a:lnSpc>
              <a:spcAft>
                <a:spcPts val="200"/>
              </a:spcAft>
            </a:pPr>
            <a:r>
              <a:rPr lang="en-US" dirty="0"/>
              <a:t>@</a:t>
            </a:r>
            <a:r>
              <a:rPr lang="en-US" dirty="0" err="1"/>
              <a:t>quiltndogs</a:t>
            </a:r>
            <a:endParaRPr lang="en-US" dirty="0"/>
          </a:p>
          <a:p>
            <a:pPr marL="384048" indent="-384048">
              <a:lnSpc>
                <a:spcPct val="94000"/>
              </a:lnSpc>
              <a:spcAft>
                <a:spcPts val="200"/>
              </a:spcAft>
            </a:pPr>
            <a:endParaRPr lang="en-US" dirty="0"/>
          </a:p>
        </p:txBody>
      </p:sp>
      <p:sp>
        <p:nvSpPr>
          <p:cNvPr id="7" name="Footer Placeholder 6">
            <a:extLst>
              <a:ext uri="{FF2B5EF4-FFF2-40B4-BE49-F238E27FC236}">
                <a16:creationId xmlns:a16="http://schemas.microsoft.com/office/drawing/2014/main" id="{7529015C-4AF6-0F49-8FE8-DFE19E3786C9}"/>
              </a:ext>
            </a:extLst>
          </p:cNvPr>
          <p:cNvSpPr>
            <a:spLocks noGrp="1"/>
          </p:cNvSpPr>
          <p:nvPr>
            <p:ph type="ftr" sz="quarter" idx="11"/>
          </p:nvPr>
        </p:nvSpPr>
        <p:spPr/>
        <p:txBody>
          <a:bodyPr/>
          <a:lstStyle/>
          <a:p>
            <a:r>
              <a:rPr lang="en-US"/>
              <a:t>@quiltndogs</a:t>
            </a:r>
            <a:endParaRPr lang="en-US" dirty="0"/>
          </a:p>
        </p:txBody>
      </p:sp>
      <p:pic>
        <p:nvPicPr>
          <p:cNvPr id="14" name="Graphic 13">
            <a:extLst>
              <a:ext uri="{FF2B5EF4-FFF2-40B4-BE49-F238E27FC236}">
                <a16:creationId xmlns:a16="http://schemas.microsoft.com/office/drawing/2014/main" id="{DAAF3E58-E6AE-6145-8B0B-04BD0DAD81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10401" y="80268"/>
            <a:ext cx="1823651" cy="1823651"/>
          </a:xfrm>
          <a:prstGeom prst="rect">
            <a:avLst/>
          </a:prstGeom>
        </p:spPr>
      </p:pic>
      <p:pic>
        <p:nvPicPr>
          <p:cNvPr id="6" name="Picture Placeholder 5" descr="A person smiling for the camera&#10;&#10;Description automatically generated">
            <a:extLst>
              <a:ext uri="{FF2B5EF4-FFF2-40B4-BE49-F238E27FC236}">
                <a16:creationId xmlns:a16="http://schemas.microsoft.com/office/drawing/2014/main" id="{3BEB1FBD-63C4-2741-A9DD-9A3682D44B2A}"/>
              </a:ext>
            </a:extLst>
          </p:cNvPr>
          <p:cNvPicPr>
            <a:picLocks noGrp="1" noChangeAspect="1"/>
          </p:cNvPicPr>
          <p:nvPr>
            <p:ph type="pic" idx="1"/>
          </p:nvPr>
        </p:nvPicPr>
        <p:blipFill rotWithShape="1">
          <a:blip r:embed="rId6"/>
          <a:srcRect r="-2" b="902"/>
          <a:stretch/>
        </p:blipFill>
        <p:spPr>
          <a:xfrm>
            <a:off x="775274" y="142713"/>
            <a:ext cx="1753069" cy="2612363"/>
          </a:xfrm>
          <a:prstGeom prst="rect">
            <a:avLst/>
          </a:prstGeom>
        </p:spPr>
      </p:pic>
      <p:pic>
        <p:nvPicPr>
          <p:cNvPr id="23" name="Picture 22" descr="A picture containing outdoor, fence, person, person&#10;&#10;Description automatically generated">
            <a:extLst>
              <a:ext uri="{FF2B5EF4-FFF2-40B4-BE49-F238E27FC236}">
                <a16:creationId xmlns:a16="http://schemas.microsoft.com/office/drawing/2014/main" id="{13A4BF2F-B6B4-4547-8521-0E5BC80552F2}"/>
              </a:ext>
            </a:extLst>
          </p:cNvPr>
          <p:cNvPicPr>
            <a:picLocks noChangeAspect="1"/>
          </p:cNvPicPr>
          <p:nvPr/>
        </p:nvPicPr>
        <p:blipFill>
          <a:blip r:embed="rId7"/>
          <a:stretch>
            <a:fillRect/>
          </a:stretch>
        </p:blipFill>
        <p:spPr>
          <a:xfrm>
            <a:off x="132329" y="2897413"/>
            <a:ext cx="2137312" cy="3071587"/>
          </a:xfrm>
          <a:prstGeom prst="rect">
            <a:avLst/>
          </a:prstGeom>
        </p:spPr>
      </p:pic>
      <p:pic>
        <p:nvPicPr>
          <p:cNvPr id="18" name="Picture 17" descr="A dog jumping in the air&#10;&#10;Description automatically generated">
            <a:extLst>
              <a:ext uri="{FF2B5EF4-FFF2-40B4-BE49-F238E27FC236}">
                <a16:creationId xmlns:a16="http://schemas.microsoft.com/office/drawing/2014/main" id="{C3B9DCD8-C0F2-7640-9AEE-83C669629DE4}"/>
              </a:ext>
            </a:extLst>
          </p:cNvPr>
          <p:cNvPicPr>
            <a:picLocks noChangeAspect="1"/>
          </p:cNvPicPr>
          <p:nvPr/>
        </p:nvPicPr>
        <p:blipFill>
          <a:blip r:embed="rId8"/>
          <a:stretch>
            <a:fillRect/>
          </a:stretch>
        </p:blipFill>
        <p:spPr>
          <a:xfrm>
            <a:off x="2615407" y="491046"/>
            <a:ext cx="2353262" cy="3070139"/>
          </a:xfrm>
          <a:prstGeom prst="rect">
            <a:avLst/>
          </a:prstGeom>
        </p:spPr>
      </p:pic>
      <p:pic>
        <p:nvPicPr>
          <p:cNvPr id="24" name="Picture 23" descr="A picture containing person, indoor, standing, dog&#10;&#10;Description automatically generated">
            <a:extLst>
              <a:ext uri="{FF2B5EF4-FFF2-40B4-BE49-F238E27FC236}">
                <a16:creationId xmlns:a16="http://schemas.microsoft.com/office/drawing/2014/main" id="{6769A945-EC7A-D642-A263-A6CF1DEA0385}"/>
              </a:ext>
            </a:extLst>
          </p:cNvPr>
          <p:cNvPicPr>
            <a:picLocks noChangeAspect="1"/>
          </p:cNvPicPr>
          <p:nvPr/>
        </p:nvPicPr>
        <p:blipFill>
          <a:blip r:embed="rId9"/>
          <a:stretch>
            <a:fillRect/>
          </a:stretch>
        </p:blipFill>
        <p:spPr>
          <a:xfrm>
            <a:off x="2269641" y="3729213"/>
            <a:ext cx="2745144" cy="2724173"/>
          </a:xfrm>
          <a:prstGeom prst="rect">
            <a:avLst/>
          </a:prstGeom>
        </p:spPr>
      </p:pic>
    </p:spTree>
    <p:extLst>
      <p:ext uri="{BB962C8B-B14F-4D97-AF65-F5344CB8AC3E}">
        <p14:creationId xmlns:p14="http://schemas.microsoft.com/office/powerpoint/2010/main" val="201419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0F92E-A5AC-8E4C-9F13-4C5D3252C413}"/>
              </a:ext>
            </a:extLst>
          </p:cNvPr>
          <p:cNvSpPr>
            <a:spLocks noGrp="1"/>
          </p:cNvSpPr>
          <p:nvPr>
            <p:ph type="title"/>
          </p:nvPr>
        </p:nvSpPr>
        <p:spPr>
          <a:xfrm>
            <a:off x="3363864" y="685800"/>
            <a:ext cx="7705164" cy="1485900"/>
          </a:xfrm>
        </p:spPr>
        <p:txBody>
          <a:bodyPr>
            <a:normAutofit/>
          </a:bodyPr>
          <a:lstStyle/>
          <a:p>
            <a:r>
              <a:rPr lang="en-US" dirty="0"/>
              <a:t>Resources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FDF04F4-16C1-6D48-BD4D-E7C9BB87E30B}"/>
              </a:ext>
            </a:extLst>
          </p:cNvPr>
          <p:cNvSpPr>
            <a:spLocks noGrp="1"/>
          </p:cNvSpPr>
          <p:nvPr>
            <p:ph idx="1"/>
          </p:nvPr>
        </p:nvSpPr>
        <p:spPr>
          <a:xfrm>
            <a:off x="3363864" y="2286000"/>
            <a:ext cx="7705164" cy="3581400"/>
          </a:xfrm>
        </p:spPr>
        <p:txBody>
          <a:bodyPr>
            <a:normAutofit/>
          </a:bodyPr>
          <a:lstStyle/>
          <a:p>
            <a:pPr marL="0" indent="0">
              <a:buNone/>
            </a:pPr>
            <a:r>
              <a:rPr lang="en-US" dirty="0"/>
              <a:t>https://</a:t>
            </a:r>
            <a:r>
              <a:rPr lang="en-US" dirty="0" err="1"/>
              <a:t>thenewstack.io</a:t>
            </a:r>
            <a:r>
              <a:rPr lang="en-US" dirty="0"/>
              <a:t>/publish-subscribe-introduction-to-scalable-messaging/</a:t>
            </a:r>
          </a:p>
          <a:p>
            <a:pPr marL="0" indent="0">
              <a:buNone/>
            </a:pPr>
            <a:r>
              <a:rPr lang="en-US" dirty="0"/>
              <a:t>https://</a:t>
            </a:r>
            <a:r>
              <a:rPr lang="en-US" dirty="0" err="1"/>
              <a:t>cloud.google.com</a:t>
            </a:r>
            <a:r>
              <a:rPr lang="en-US" dirty="0"/>
              <a:t>/</a:t>
            </a:r>
            <a:r>
              <a:rPr lang="en-US" dirty="0" err="1"/>
              <a:t>pubsub</a:t>
            </a:r>
            <a:r>
              <a:rPr lang="en-US" dirty="0"/>
              <a:t>/docs/overview</a:t>
            </a:r>
          </a:p>
          <a:p>
            <a:pPr marL="0" indent="0">
              <a:buNone/>
            </a:pPr>
            <a:r>
              <a:rPr lang="en-US" dirty="0"/>
              <a:t>https://</a:t>
            </a:r>
            <a:r>
              <a:rPr lang="en-US" dirty="0" err="1"/>
              <a:t>cloud.google.com</a:t>
            </a:r>
            <a:r>
              <a:rPr lang="en-US" dirty="0"/>
              <a:t>/</a:t>
            </a:r>
            <a:r>
              <a:rPr lang="en-US" dirty="0" err="1"/>
              <a:t>pubsub</a:t>
            </a:r>
            <a:r>
              <a:rPr lang="en-US" dirty="0"/>
              <a:t>/architecture</a:t>
            </a:r>
          </a:p>
          <a:p>
            <a:pPr marL="0" indent="0">
              <a:buNone/>
            </a:pPr>
            <a:r>
              <a:rPr lang="en-US" dirty="0"/>
              <a:t>https://</a:t>
            </a:r>
            <a:r>
              <a:rPr lang="en-US" dirty="0" err="1"/>
              <a:t>aws.amazon.com</a:t>
            </a:r>
            <a:r>
              <a:rPr lang="en-US" dirty="0"/>
              <a:t>/pub-sub-messaging/</a:t>
            </a:r>
          </a:p>
          <a:p>
            <a:pPr marL="0" indent="0">
              <a:buNone/>
            </a:pPr>
            <a:r>
              <a:rPr lang="en-US" dirty="0"/>
              <a:t>https://</a:t>
            </a:r>
            <a:r>
              <a:rPr lang="en-US" dirty="0" err="1"/>
              <a:t>blog.stackpath.com</a:t>
            </a:r>
            <a:r>
              <a:rPr lang="en-US" dirty="0"/>
              <a:t>/pub-sub/</a:t>
            </a:r>
          </a:p>
        </p:txBody>
      </p:sp>
      <p:sp>
        <p:nvSpPr>
          <p:cNvPr id="4" name="Footer Placeholder 3">
            <a:extLst>
              <a:ext uri="{FF2B5EF4-FFF2-40B4-BE49-F238E27FC236}">
                <a16:creationId xmlns:a16="http://schemas.microsoft.com/office/drawing/2014/main" id="{16266E86-3E24-3644-AFB3-3D73DE4A8ED8}"/>
              </a:ext>
            </a:extLst>
          </p:cNvPr>
          <p:cNvSpPr>
            <a:spLocks noGrp="1"/>
          </p:cNvSpPr>
          <p:nvPr>
            <p:ph type="ftr" sz="quarter" idx="11"/>
          </p:nvPr>
        </p:nvSpPr>
        <p:spPr>
          <a:xfrm>
            <a:off x="5100824" y="6453386"/>
            <a:ext cx="4500376" cy="404614"/>
          </a:xfrm>
        </p:spPr>
        <p:txBody>
          <a:bodyPr>
            <a:normAutofit/>
          </a:bodyPr>
          <a:lstStyle/>
          <a:p>
            <a:pPr>
              <a:spcAft>
                <a:spcPts val="600"/>
              </a:spcAft>
            </a:pPr>
            <a:r>
              <a:rPr lang="en-US"/>
              <a:t>@quiltndogs</a:t>
            </a:r>
          </a:p>
        </p:txBody>
      </p:sp>
    </p:spTree>
    <p:extLst>
      <p:ext uri="{BB962C8B-B14F-4D97-AF65-F5344CB8AC3E}">
        <p14:creationId xmlns:p14="http://schemas.microsoft.com/office/powerpoint/2010/main" val="19177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05FA-E5A8-194A-AD47-57B016CEB080}"/>
              </a:ext>
            </a:extLst>
          </p:cNvPr>
          <p:cNvSpPr>
            <a:spLocks noGrp="1"/>
          </p:cNvSpPr>
          <p:nvPr>
            <p:ph type="title"/>
          </p:nvPr>
        </p:nvSpPr>
        <p:spPr>
          <a:xfrm>
            <a:off x="1371600" y="685800"/>
            <a:ext cx="9601200" cy="1014214"/>
          </a:xfrm>
        </p:spPr>
        <p:txBody>
          <a:bodyPr/>
          <a:lstStyle/>
          <a:p>
            <a:r>
              <a:rPr lang="en-US" dirty="0"/>
              <a:t>Let’s talk Pub/Sub</a:t>
            </a:r>
          </a:p>
        </p:txBody>
      </p:sp>
      <p:graphicFrame>
        <p:nvGraphicFramePr>
          <p:cNvPr id="11" name="Content Placeholder 2">
            <a:extLst>
              <a:ext uri="{FF2B5EF4-FFF2-40B4-BE49-F238E27FC236}">
                <a16:creationId xmlns:a16="http://schemas.microsoft.com/office/drawing/2014/main" id="{50130EF2-0B34-43FC-A1B0-6B145CE4B018}"/>
              </a:ext>
            </a:extLst>
          </p:cNvPr>
          <p:cNvGraphicFramePr>
            <a:graphicFrameLocks noGrp="1"/>
          </p:cNvGraphicFramePr>
          <p:nvPr>
            <p:ph idx="1"/>
            <p:extLst>
              <p:ext uri="{D42A27DB-BD31-4B8C-83A1-F6EECF244321}">
                <p14:modId xmlns:p14="http://schemas.microsoft.com/office/powerpoint/2010/main" val="2671179509"/>
              </p:ext>
            </p:extLst>
          </p:nvPr>
        </p:nvGraphicFramePr>
        <p:xfrm>
          <a:off x="1371600" y="1903919"/>
          <a:ext cx="9601200" cy="3963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0997BF1-782E-014F-8083-95838AC198A3}"/>
              </a:ext>
            </a:extLst>
          </p:cNvPr>
          <p:cNvSpPr>
            <a:spLocks noGrp="1"/>
          </p:cNvSpPr>
          <p:nvPr>
            <p:ph type="ftr" sz="quarter" idx="11"/>
          </p:nvPr>
        </p:nvSpPr>
        <p:spPr/>
        <p:txBody>
          <a:bodyPr/>
          <a:lstStyle/>
          <a:p>
            <a:r>
              <a:rPr lang="en-US" dirty="0"/>
              <a:t>@</a:t>
            </a:r>
            <a:r>
              <a:rPr lang="en-US" dirty="0" err="1"/>
              <a:t>quiltndogs</a:t>
            </a:r>
            <a:endParaRPr lang="en-US" dirty="0"/>
          </a:p>
        </p:txBody>
      </p:sp>
      <p:pic>
        <p:nvPicPr>
          <p:cNvPr id="9" name="Graphic 8">
            <a:extLst>
              <a:ext uri="{FF2B5EF4-FFF2-40B4-BE49-F238E27FC236}">
                <a16:creationId xmlns:a16="http://schemas.microsoft.com/office/drawing/2014/main" id="{E4AADE26-194E-7E4A-8D16-641E1E42D3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4666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633F-653D-0241-8EE1-E594AE0AE0AE}"/>
              </a:ext>
            </a:extLst>
          </p:cNvPr>
          <p:cNvSpPr>
            <a:spLocks noGrp="1"/>
          </p:cNvSpPr>
          <p:nvPr>
            <p:ph type="title"/>
          </p:nvPr>
        </p:nvSpPr>
        <p:spPr/>
        <p:txBody>
          <a:bodyPr/>
          <a:lstStyle/>
          <a:p>
            <a:r>
              <a:rPr lang="en-US" dirty="0"/>
              <a:t>Pub/Sub Messaging</a:t>
            </a:r>
          </a:p>
        </p:txBody>
      </p:sp>
      <p:pic>
        <p:nvPicPr>
          <p:cNvPr id="8" name="Picture Placeholder 7" descr="A close up of a piece of paper&#10;&#10;Description automatically generated">
            <a:extLst>
              <a:ext uri="{FF2B5EF4-FFF2-40B4-BE49-F238E27FC236}">
                <a16:creationId xmlns:a16="http://schemas.microsoft.com/office/drawing/2014/main" id="{236F42D2-FB82-7E46-883B-9AFAF32BEDCF}"/>
              </a:ext>
            </a:extLst>
          </p:cNvPr>
          <p:cNvPicPr>
            <a:picLocks noGrp="1" noChangeAspect="1"/>
          </p:cNvPicPr>
          <p:nvPr>
            <p:ph type="pic" idx="1"/>
          </p:nvPr>
        </p:nvPicPr>
        <p:blipFill>
          <a:blip r:embed="rId2"/>
          <a:srcRect l="1447" r="1447"/>
          <a:stretch>
            <a:fillRect/>
          </a:stretch>
        </p:blipFill>
        <p:spPr/>
      </p:pic>
      <p:sp>
        <p:nvSpPr>
          <p:cNvPr id="3" name="Content Placeholder 2">
            <a:extLst>
              <a:ext uri="{FF2B5EF4-FFF2-40B4-BE49-F238E27FC236}">
                <a16:creationId xmlns:a16="http://schemas.microsoft.com/office/drawing/2014/main" id="{8905B23A-D80A-6D4E-B286-4FE653C311B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Asynchronous messaging pattern that decouples applications to increase reliability, performance, and scalability</a:t>
            </a:r>
          </a:p>
          <a:p>
            <a:pPr marL="285750" indent="-285750">
              <a:buFont typeface="Arial" panose="020B0604020202020204" pitchFamily="34" charset="0"/>
              <a:buChar char="•"/>
            </a:pPr>
            <a:r>
              <a:rPr lang="en-US" dirty="0"/>
              <a:t>Any message sent by a publisher is immediately received by any subscribers to the topic.</a:t>
            </a:r>
          </a:p>
          <a:p>
            <a:pPr marL="285750" indent="-285750">
              <a:buFont typeface="Arial" panose="020B0604020202020204" pitchFamily="34" charset="0"/>
              <a:buChar char="•"/>
            </a:pPr>
            <a:r>
              <a:rPr lang="en-US" dirty="0"/>
              <a:t>Used for Event driven microservice or serverless architectures</a:t>
            </a:r>
          </a:p>
        </p:txBody>
      </p:sp>
      <p:sp>
        <p:nvSpPr>
          <p:cNvPr id="4" name="Footer Placeholder 3">
            <a:extLst>
              <a:ext uri="{FF2B5EF4-FFF2-40B4-BE49-F238E27FC236}">
                <a16:creationId xmlns:a16="http://schemas.microsoft.com/office/drawing/2014/main" id="{418D58A5-7A23-2C4F-92B4-F6C49E437AC7}"/>
              </a:ext>
            </a:extLst>
          </p:cNvPr>
          <p:cNvSpPr>
            <a:spLocks noGrp="1"/>
          </p:cNvSpPr>
          <p:nvPr>
            <p:ph type="ftr" sz="quarter" idx="11"/>
          </p:nvPr>
        </p:nvSpPr>
        <p:spPr/>
        <p:txBody>
          <a:bodyPr/>
          <a:lstStyle/>
          <a:p>
            <a:r>
              <a:rPr lang="en-US" dirty="0"/>
              <a:t>@</a:t>
            </a:r>
            <a:r>
              <a:rPr lang="en-US" dirty="0" err="1"/>
              <a:t>quiltndogs</a:t>
            </a:r>
            <a:endParaRPr lang="en-US" dirty="0"/>
          </a:p>
        </p:txBody>
      </p:sp>
      <p:pic>
        <p:nvPicPr>
          <p:cNvPr id="5" name="Graphic 4">
            <a:extLst>
              <a:ext uri="{FF2B5EF4-FFF2-40B4-BE49-F238E27FC236}">
                <a16:creationId xmlns:a16="http://schemas.microsoft.com/office/drawing/2014/main" id="{761F7A4E-263F-F44B-B87F-D603947A1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67484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F1A-B877-EB4D-B2A0-BAA759197272}"/>
              </a:ext>
            </a:extLst>
          </p:cNvPr>
          <p:cNvSpPr>
            <a:spLocks noGrp="1"/>
          </p:cNvSpPr>
          <p:nvPr>
            <p:ph type="title"/>
          </p:nvPr>
        </p:nvSpPr>
        <p:spPr>
          <a:xfrm>
            <a:off x="643467" y="685800"/>
            <a:ext cx="10905066" cy="1485900"/>
          </a:xfrm>
          <a:noFill/>
        </p:spPr>
        <p:txBody>
          <a:bodyPr>
            <a:normAutofit/>
          </a:bodyPr>
          <a:lstStyle/>
          <a:p>
            <a:pPr algn="ctr"/>
            <a:r>
              <a:rPr lang="en-US"/>
              <a:t>Pub/Sub Terms </a:t>
            </a:r>
          </a:p>
        </p:txBody>
      </p:sp>
      <p:sp>
        <p:nvSpPr>
          <p:cNvPr id="4" name="Footer Placeholder 3">
            <a:extLst>
              <a:ext uri="{FF2B5EF4-FFF2-40B4-BE49-F238E27FC236}">
                <a16:creationId xmlns:a16="http://schemas.microsoft.com/office/drawing/2014/main" id="{C92071C6-3191-CF4E-93CC-EDAECCDB898B}"/>
              </a:ext>
            </a:extLst>
          </p:cNvPr>
          <p:cNvSpPr>
            <a:spLocks noGrp="1"/>
          </p:cNvSpPr>
          <p:nvPr>
            <p:ph type="ftr" sz="quarter" idx="11"/>
          </p:nvPr>
        </p:nvSpPr>
        <p:spPr>
          <a:xfrm>
            <a:off x="2893564" y="6453386"/>
            <a:ext cx="6280830" cy="404614"/>
          </a:xfrm>
        </p:spPr>
        <p:txBody>
          <a:bodyPr>
            <a:normAutofit/>
          </a:bodyPr>
          <a:lstStyle/>
          <a:p>
            <a:pPr>
              <a:spcAft>
                <a:spcPts val="600"/>
              </a:spcAft>
            </a:pPr>
            <a:r>
              <a:rPr lang="en-US"/>
              <a:t>@quiltndogs</a:t>
            </a:r>
          </a:p>
        </p:txBody>
      </p:sp>
      <p:graphicFrame>
        <p:nvGraphicFramePr>
          <p:cNvPr id="6" name="Content Placeholder 2">
            <a:extLst>
              <a:ext uri="{FF2B5EF4-FFF2-40B4-BE49-F238E27FC236}">
                <a16:creationId xmlns:a16="http://schemas.microsoft.com/office/drawing/2014/main" id="{6A08BBB6-F7CF-43F3-9CB8-609C3D5D6B85}"/>
              </a:ext>
            </a:extLst>
          </p:cNvPr>
          <p:cNvGraphicFramePr>
            <a:graphicFrameLocks noGrp="1"/>
          </p:cNvGraphicFramePr>
          <p:nvPr>
            <p:ph idx="1"/>
            <p:extLst>
              <p:ext uri="{D42A27DB-BD31-4B8C-83A1-F6EECF244321}">
                <p14:modId xmlns:p14="http://schemas.microsoft.com/office/powerpoint/2010/main" val="2720066727"/>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10">
            <a:extLst>
              <a:ext uri="{FF2B5EF4-FFF2-40B4-BE49-F238E27FC236}">
                <a16:creationId xmlns:a16="http://schemas.microsoft.com/office/drawing/2014/main" id="{E86F6E4A-16E1-9648-BE8F-E4A7477276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067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F5C1F3E-2D75-ED4F-A33E-4C29702CED4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16748" y="80269"/>
            <a:ext cx="11248252" cy="6541102"/>
          </a:xfrm>
        </p:spPr>
      </p:pic>
      <p:sp>
        <p:nvSpPr>
          <p:cNvPr id="4" name="Footer Placeholder 3">
            <a:extLst>
              <a:ext uri="{FF2B5EF4-FFF2-40B4-BE49-F238E27FC236}">
                <a16:creationId xmlns:a16="http://schemas.microsoft.com/office/drawing/2014/main" id="{52D45F45-CB14-C54C-A761-4C13F59086D4}"/>
              </a:ext>
            </a:extLst>
          </p:cNvPr>
          <p:cNvSpPr>
            <a:spLocks noGrp="1"/>
          </p:cNvSpPr>
          <p:nvPr>
            <p:ph type="ftr" sz="quarter" idx="11"/>
          </p:nvPr>
        </p:nvSpPr>
        <p:spPr/>
        <p:txBody>
          <a:bodyPr/>
          <a:lstStyle/>
          <a:p>
            <a:r>
              <a:rPr lang="en-US"/>
              <a:t>@quiltndogs    https://cloud.google.com/pubsub/images/many-to-many.svg</a:t>
            </a:r>
            <a:endParaRPr lang="en-US" dirty="0"/>
          </a:p>
        </p:txBody>
      </p:sp>
      <p:pic>
        <p:nvPicPr>
          <p:cNvPr id="5" name="Graphic 4">
            <a:extLst>
              <a:ext uri="{FF2B5EF4-FFF2-40B4-BE49-F238E27FC236}">
                <a16:creationId xmlns:a16="http://schemas.microsoft.com/office/drawing/2014/main" id="{1E7BE6EC-5B46-2943-8682-98750BBFC0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85520" y="80269"/>
            <a:ext cx="1748532" cy="1748532"/>
          </a:xfrm>
          <a:prstGeom prst="rect">
            <a:avLst/>
          </a:prstGeom>
        </p:spPr>
      </p:pic>
    </p:spTree>
    <p:extLst>
      <p:ext uri="{BB962C8B-B14F-4D97-AF65-F5344CB8AC3E}">
        <p14:creationId xmlns:p14="http://schemas.microsoft.com/office/powerpoint/2010/main" val="279411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51A99-7F4C-3042-B9E0-ABB0FEFA67E9}"/>
              </a:ext>
            </a:extLst>
          </p:cNvPr>
          <p:cNvSpPr>
            <a:spLocks noGrp="1"/>
          </p:cNvSpPr>
          <p:nvPr>
            <p:ph type="title"/>
          </p:nvPr>
        </p:nvSpPr>
        <p:spPr>
          <a:xfrm>
            <a:off x="8252340" y="639704"/>
            <a:ext cx="3299579" cy="5577840"/>
          </a:xfrm>
        </p:spPr>
        <p:txBody>
          <a:bodyPr anchor="ctr">
            <a:normAutofit/>
          </a:bodyPr>
          <a:lstStyle/>
          <a:p>
            <a:r>
              <a:rPr lang="en-US" sz="3600" b="1" dirty="0"/>
              <a:t>Common use cases</a:t>
            </a:r>
            <a:br>
              <a:rPr lang="en-US" sz="1100" b="1" dirty="0"/>
            </a:br>
            <a:br>
              <a:rPr lang="en-US" sz="1100" b="1" dirty="0"/>
            </a:br>
            <a:r>
              <a:rPr lang="en-US" sz="1100" dirty="0"/>
              <a:t>https://</a:t>
            </a:r>
            <a:r>
              <a:rPr lang="en-US" sz="1100" dirty="0" err="1"/>
              <a:t>cloud.google.com</a:t>
            </a:r>
            <a:r>
              <a:rPr lang="en-US" sz="1100" dirty="0"/>
              <a:t>/</a:t>
            </a:r>
            <a:r>
              <a:rPr lang="en-US" sz="1100" dirty="0" err="1"/>
              <a:t>pubsub</a:t>
            </a:r>
            <a:r>
              <a:rPr lang="en-US" sz="1100" dirty="0"/>
              <a:t>/docs/overview</a:t>
            </a:r>
            <a:br>
              <a:rPr lang="en-US" sz="1100" dirty="0"/>
            </a:br>
            <a:endParaRPr lang="en-US" sz="1100" dirty="0"/>
          </a:p>
        </p:txBody>
      </p:sp>
      <p:sp>
        <p:nvSpPr>
          <p:cNvPr id="4" name="Footer Placeholder 3">
            <a:extLst>
              <a:ext uri="{FF2B5EF4-FFF2-40B4-BE49-F238E27FC236}">
                <a16:creationId xmlns:a16="http://schemas.microsoft.com/office/drawing/2014/main" id="{4ACD1861-61C7-D148-BCEC-93489C1693D3}"/>
              </a:ext>
            </a:extLst>
          </p:cNvPr>
          <p:cNvSpPr>
            <a:spLocks noGrp="1"/>
          </p:cNvSpPr>
          <p:nvPr>
            <p:ph type="ftr" sz="quarter" idx="11"/>
          </p:nvPr>
        </p:nvSpPr>
        <p:spPr>
          <a:xfrm>
            <a:off x="848420" y="6453386"/>
            <a:ext cx="6280830" cy="404614"/>
          </a:xfrm>
        </p:spPr>
        <p:txBody>
          <a:bodyPr>
            <a:normAutofit/>
          </a:bodyPr>
          <a:lstStyle/>
          <a:p>
            <a:pPr>
              <a:spcAft>
                <a:spcPts val="600"/>
              </a:spcAft>
            </a:pPr>
            <a:r>
              <a:rPr lang="en-US"/>
              <a:t>@quiltndogs</a:t>
            </a:r>
          </a:p>
        </p:txBody>
      </p:sp>
      <p:sp>
        <p:nvSpPr>
          <p:cNvPr id="19" name="Rectangle 18">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3A0DE3E4-9C0A-4A48-A0E9-BDA5C906E687}"/>
              </a:ext>
            </a:extLst>
          </p:cNvPr>
          <p:cNvGraphicFramePr>
            <a:graphicFrameLocks noGrp="1"/>
          </p:cNvGraphicFramePr>
          <p:nvPr>
            <p:ph idx="1"/>
            <p:extLst>
              <p:ext uri="{D42A27DB-BD31-4B8C-83A1-F6EECF244321}">
                <p14:modId xmlns:p14="http://schemas.microsoft.com/office/powerpoint/2010/main" val="2613660074"/>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1046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F02D-CF2E-8949-BC06-E2DE077F021F}"/>
              </a:ext>
            </a:extLst>
          </p:cNvPr>
          <p:cNvSpPr>
            <a:spLocks noGrp="1"/>
          </p:cNvSpPr>
          <p:nvPr>
            <p:ph type="title"/>
          </p:nvPr>
        </p:nvSpPr>
        <p:spPr/>
        <p:txBody>
          <a:bodyPr/>
          <a:lstStyle/>
          <a:p>
            <a:r>
              <a:rPr lang="en-US" dirty="0"/>
              <a:t>Google Cloud Pub/Sub</a:t>
            </a:r>
          </a:p>
        </p:txBody>
      </p:sp>
      <p:graphicFrame>
        <p:nvGraphicFramePr>
          <p:cNvPr id="10" name="Content Placeholder 2">
            <a:extLst>
              <a:ext uri="{FF2B5EF4-FFF2-40B4-BE49-F238E27FC236}">
                <a16:creationId xmlns:a16="http://schemas.microsoft.com/office/drawing/2014/main" id="{EE8B1396-401D-4B5E-8F67-508337C18953}"/>
              </a:ext>
            </a:extLst>
          </p:cNvPr>
          <p:cNvGraphicFramePr>
            <a:graphicFrameLocks noGrp="1"/>
          </p:cNvGraphicFramePr>
          <p:nvPr>
            <p:ph idx="1"/>
            <p:extLst>
              <p:ext uri="{D42A27DB-BD31-4B8C-83A1-F6EECF244321}">
                <p14:modId xmlns:p14="http://schemas.microsoft.com/office/powerpoint/2010/main" val="3093347695"/>
              </p:ext>
            </p:extLst>
          </p:nvPr>
        </p:nvGraphicFramePr>
        <p:xfrm>
          <a:off x="1421026" y="2171700"/>
          <a:ext cx="96012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B4242DA-8616-D94D-89A0-9AA4DB150A4B}"/>
              </a:ext>
            </a:extLst>
          </p:cNvPr>
          <p:cNvSpPr>
            <a:spLocks noGrp="1"/>
          </p:cNvSpPr>
          <p:nvPr>
            <p:ph type="ftr" sz="quarter" idx="11"/>
          </p:nvPr>
        </p:nvSpPr>
        <p:spPr/>
        <p:txBody>
          <a:bodyPr/>
          <a:lstStyle/>
          <a:p>
            <a:r>
              <a:rPr lang="en-US"/>
              <a:t>@quiltndogs</a:t>
            </a:r>
            <a:endParaRPr lang="en-US" dirty="0"/>
          </a:p>
        </p:txBody>
      </p:sp>
      <p:pic>
        <p:nvPicPr>
          <p:cNvPr id="5" name="Graphic 4">
            <a:extLst>
              <a:ext uri="{FF2B5EF4-FFF2-40B4-BE49-F238E27FC236}">
                <a16:creationId xmlns:a16="http://schemas.microsoft.com/office/drawing/2014/main" id="{E2859C49-B8AE-9E47-AC0F-A82FC35E6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41476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A2097-2D82-3243-AA7B-C9A3B42D5701}"/>
              </a:ext>
            </a:extLst>
          </p:cNvPr>
          <p:cNvSpPr>
            <a:spLocks noGrp="1"/>
          </p:cNvSpPr>
          <p:nvPr>
            <p:ph type="title"/>
          </p:nvPr>
        </p:nvSpPr>
        <p:spPr>
          <a:xfrm>
            <a:off x="8252340" y="639704"/>
            <a:ext cx="3299579" cy="5577840"/>
          </a:xfrm>
        </p:spPr>
        <p:txBody>
          <a:bodyPr anchor="ctr">
            <a:normAutofit/>
          </a:bodyPr>
          <a:lstStyle/>
          <a:p>
            <a:r>
              <a:rPr lang="en-US" dirty="0"/>
              <a:t>Publishing to a Topic</a:t>
            </a:r>
          </a:p>
        </p:txBody>
      </p:sp>
      <p:sp>
        <p:nvSpPr>
          <p:cNvPr id="4" name="Footer Placeholder 3">
            <a:extLst>
              <a:ext uri="{FF2B5EF4-FFF2-40B4-BE49-F238E27FC236}">
                <a16:creationId xmlns:a16="http://schemas.microsoft.com/office/drawing/2014/main" id="{FB3BD235-7824-C54D-A22C-C0675D023EFF}"/>
              </a:ext>
            </a:extLst>
          </p:cNvPr>
          <p:cNvSpPr>
            <a:spLocks noGrp="1"/>
          </p:cNvSpPr>
          <p:nvPr>
            <p:ph type="ftr" sz="quarter" idx="11"/>
          </p:nvPr>
        </p:nvSpPr>
        <p:spPr>
          <a:xfrm>
            <a:off x="848420" y="6453386"/>
            <a:ext cx="6280830" cy="404614"/>
          </a:xfrm>
        </p:spPr>
        <p:txBody>
          <a:bodyPr>
            <a:normAutofit/>
          </a:bodyPr>
          <a:lstStyle/>
          <a:p>
            <a:pPr>
              <a:spcAft>
                <a:spcPts val="600"/>
              </a:spcAft>
            </a:pPr>
            <a:r>
              <a:rPr lang="en-US"/>
              <a:t>@quiltndogs</a:t>
            </a:r>
          </a:p>
        </p:txBody>
      </p:sp>
      <p:sp>
        <p:nvSpPr>
          <p:cNvPr id="21" name="Rectangle 20">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D4D121A4-6ECE-4341-84D4-8D61B823EE15}"/>
              </a:ext>
            </a:extLst>
          </p:cNvPr>
          <p:cNvGraphicFramePr>
            <a:graphicFrameLocks noGrp="1"/>
          </p:cNvGraphicFramePr>
          <p:nvPr>
            <p:ph idx="1"/>
            <p:extLst>
              <p:ext uri="{D42A27DB-BD31-4B8C-83A1-F6EECF244321}">
                <p14:modId xmlns:p14="http://schemas.microsoft.com/office/powerpoint/2010/main" val="2967645180"/>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a:extLst>
              <a:ext uri="{FF2B5EF4-FFF2-40B4-BE49-F238E27FC236}">
                <a16:creationId xmlns:a16="http://schemas.microsoft.com/office/drawing/2014/main" id="{B8DB995F-30C2-E546-8C7C-01BAD76905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7116478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728DE9C-1160-46AD-BFBB-926C5B89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34FBA-E482-8349-BDD6-8376324BAD73}"/>
              </a:ext>
            </a:extLst>
          </p:cNvPr>
          <p:cNvSpPr>
            <a:spLocks noGrp="1"/>
          </p:cNvSpPr>
          <p:nvPr>
            <p:ph type="title"/>
          </p:nvPr>
        </p:nvSpPr>
        <p:spPr>
          <a:xfrm>
            <a:off x="8252340" y="639704"/>
            <a:ext cx="3299579" cy="5577840"/>
          </a:xfrm>
        </p:spPr>
        <p:txBody>
          <a:bodyPr anchor="ctr">
            <a:normAutofit/>
          </a:bodyPr>
          <a:lstStyle/>
          <a:p>
            <a:r>
              <a:rPr lang="en-US" sz="4100"/>
              <a:t>Cloud Pub/Sub Subscriptions</a:t>
            </a:r>
          </a:p>
        </p:txBody>
      </p:sp>
      <p:sp useBgFill="1">
        <p:nvSpPr>
          <p:cNvPr id="13" name="Rectangle 12">
            <a:extLst>
              <a:ext uri="{FF2B5EF4-FFF2-40B4-BE49-F238E27FC236}">
                <a16:creationId xmlns:a16="http://schemas.microsoft.com/office/drawing/2014/main" id="{FD6F5C10-FFCF-4315-BBBF-D490278FF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0C5C1B2-9897-D741-9F41-346DC5F5DDDF}"/>
              </a:ext>
            </a:extLst>
          </p:cNvPr>
          <p:cNvSpPr>
            <a:spLocks noGrp="1"/>
          </p:cNvSpPr>
          <p:nvPr>
            <p:ph type="ftr" sz="quarter" idx="11"/>
          </p:nvPr>
        </p:nvSpPr>
        <p:spPr>
          <a:xfrm>
            <a:off x="864362" y="6453386"/>
            <a:ext cx="6280830" cy="404614"/>
          </a:xfrm>
        </p:spPr>
        <p:txBody>
          <a:bodyPr>
            <a:normAutofit/>
          </a:bodyPr>
          <a:lstStyle/>
          <a:p>
            <a:pPr>
              <a:spcAft>
                <a:spcPts val="600"/>
              </a:spcAft>
            </a:pPr>
            <a:r>
              <a:rPr lang="en-US"/>
              <a:t>@quiltndogs</a:t>
            </a:r>
          </a:p>
        </p:txBody>
      </p:sp>
      <p:sp>
        <p:nvSpPr>
          <p:cNvPr id="15" name="Rectangle 14">
            <a:extLst>
              <a:ext uri="{FF2B5EF4-FFF2-40B4-BE49-F238E27FC236}">
                <a16:creationId xmlns:a16="http://schemas.microsoft.com/office/drawing/2014/main" id="{62CF76CD-A8A6-4E54-A293-252DEB5EC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2EA10A09-18A5-4E6B-9D61-527B6C09BF27}"/>
              </a:ext>
            </a:extLst>
          </p:cNvPr>
          <p:cNvGraphicFramePr>
            <a:graphicFrameLocks noGrp="1"/>
          </p:cNvGraphicFramePr>
          <p:nvPr>
            <p:ph idx="1"/>
            <p:extLst>
              <p:ext uri="{D42A27DB-BD31-4B8C-83A1-F6EECF244321}">
                <p14:modId xmlns:p14="http://schemas.microsoft.com/office/powerpoint/2010/main" val="1593613129"/>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Graphic 15">
            <a:extLst>
              <a:ext uri="{FF2B5EF4-FFF2-40B4-BE49-F238E27FC236}">
                <a16:creationId xmlns:a16="http://schemas.microsoft.com/office/drawing/2014/main" id="{571C12B9-AAD6-8740-80E2-E01F9CF23A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22118705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771</Words>
  <Application>Microsoft Macintosh PowerPoint</Application>
  <PresentationFormat>Widescreen</PresentationFormat>
  <Paragraphs>128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Franklin Gothic Book</vt:lpstr>
      <vt:lpstr>Crop</vt:lpstr>
      <vt:lpstr>Cloud Pub/Sub on GCP: The what, Whys and Hows</vt:lpstr>
      <vt:lpstr>Let’s talk Pub/Sub</vt:lpstr>
      <vt:lpstr>Pub/Sub Messaging</vt:lpstr>
      <vt:lpstr>Pub/Sub Terms </vt:lpstr>
      <vt:lpstr>PowerPoint Presentation</vt:lpstr>
      <vt:lpstr>Common use cases  https://cloud.google.com/pubsub/docs/overview </vt:lpstr>
      <vt:lpstr>Google Cloud Pub/Sub</vt:lpstr>
      <vt:lpstr>Publishing to a Topic</vt:lpstr>
      <vt:lpstr>Cloud Pub/Sub Subscriptions</vt:lpstr>
      <vt:lpstr>What happens when things go wrong?</vt:lpstr>
      <vt:lpstr>Like…</vt:lpstr>
      <vt:lpstr>Seek</vt:lpstr>
      <vt:lpstr>Dead Letter Queue</vt:lpstr>
      <vt:lpstr>What Now?</vt:lpstr>
      <vt:lpstr>About Me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Pub/Sub on GCP: The what, Whys and Hows</dc:title>
  <dc:creator>Reeves, Karen M</dc:creator>
  <cp:lastModifiedBy>Reeves, Karen M</cp:lastModifiedBy>
  <cp:revision>3</cp:revision>
  <dcterms:created xsi:type="dcterms:W3CDTF">2020-11-30T05:53:57Z</dcterms:created>
  <dcterms:modified xsi:type="dcterms:W3CDTF">2020-11-30T14:24:50Z</dcterms:modified>
</cp:coreProperties>
</file>