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D71F9-5258-46FB-AC2C-F8DA310490F2}" v="30" dt="2025-06-24T15:07:45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NISH RAJA" userId="c4d43bef-2b16-421b-885b-9671ffeffee4" providerId="ADAL" clId="{B3ED71F9-5258-46FB-AC2C-F8DA310490F2}"/>
    <pc:docChg chg="undo custSel addSld delSld modSld">
      <pc:chgData name="MOHNISH RAJA" userId="c4d43bef-2b16-421b-885b-9671ffeffee4" providerId="ADAL" clId="{B3ED71F9-5258-46FB-AC2C-F8DA310490F2}" dt="2025-06-24T15:07:22.925" v="5352" actId="14100"/>
      <pc:docMkLst>
        <pc:docMk/>
      </pc:docMkLst>
      <pc:sldChg chg="addSp delSp modSp mod">
        <pc:chgData name="MOHNISH RAJA" userId="c4d43bef-2b16-421b-885b-9671ffeffee4" providerId="ADAL" clId="{B3ED71F9-5258-46FB-AC2C-F8DA310490F2}" dt="2025-06-20T11:18:47.881" v="5338" actId="20577"/>
        <pc:sldMkLst>
          <pc:docMk/>
          <pc:sldMk cId="862032579" sldId="256"/>
        </pc:sldMkLst>
        <pc:spChg chg="mod">
          <ac:chgData name="MOHNISH RAJA" userId="c4d43bef-2b16-421b-885b-9671ffeffee4" providerId="ADAL" clId="{B3ED71F9-5258-46FB-AC2C-F8DA310490F2}" dt="2025-06-20T11:18:47.881" v="5338" actId="20577"/>
          <ac:spMkLst>
            <pc:docMk/>
            <pc:sldMk cId="862032579" sldId="256"/>
            <ac:spMk id="2" creationId="{41AF4E22-4F23-A33C-D3E8-572554D2E99D}"/>
          </ac:spMkLst>
        </pc:spChg>
        <pc:spChg chg="mod">
          <ac:chgData name="MOHNISH RAJA" userId="c4d43bef-2b16-421b-885b-9671ffeffee4" providerId="ADAL" clId="{B3ED71F9-5258-46FB-AC2C-F8DA310490F2}" dt="2025-06-20T06:36:13.506" v="1605" actId="1076"/>
          <ac:spMkLst>
            <pc:docMk/>
            <pc:sldMk cId="862032579" sldId="256"/>
            <ac:spMk id="5" creationId="{0C69CAFF-E0D1-E352-1ADF-55919884DDC9}"/>
          </ac:spMkLst>
        </pc:spChg>
        <pc:spChg chg="mod">
          <ac:chgData name="MOHNISH RAJA" userId="c4d43bef-2b16-421b-885b-9671ffeffee4" providerId="ADAL" clId="{B3ED71F9-5258-46FB-AC2C-F8DA310490F2}" dt="2025-06-20T06:37:18.849" v="1620" actId="1076"/>
          <ac:spMkLst>
            <pc:docMk/>
            <pc:sldMk cId="862032579" sldId="256"/>
            <ac:spMk id="6" creationId="{7227102A-63A0-A5C0-7A9C-C315A0A2DEF3}"/>
          </ac:spMkLst>
        </pc:spChg>
        <pc:picChg chg="add mod">
          <ac:chgData name="MOHNISH RAJA" userId="c4d43bef-2b16-421b-885b-9671ffeffee4" providerId="ADAL" clId="{B3ED71F9-5258-46FB-AC2C-F8DA310490F2}" dt="2025-06-20T05:35:19.691" v="21" actId="14100"/>
          <ac:picMkLst>
            <pc:docMk/>
            <pc:sldMk cId="862032579" sldId="256"/>
            <ac:picMk id="8" creationId="{E6B48B1C-2C86-172E-7E70-95B00F52F05F}"/>
          </ac:picMkLst>
        </pc:picChg>
        <pc:picChg chg="mod">
          <ac:chgData name="MOHNISH RAJA" userId="c4d43bef-2b16-421b-885b-9671ffeffee4" providerId="ADAL" clId="{B3ED71F9-5258-46FB-AC2C-F8DA310490F2}" dt="2025-06-20T11:18:09.352" v="5325" actId="14100"/>
          <ac:picMkLst>
            <pc:docMk/>
            <pc:sldMk cId="862032579" sldId="256"/>
            <ac:picMk id="1026" creationId="{7C2C8473-12CF-50F4-E338-E94558FF256C}"/>
          </ac:picMkLst>
        </pc:picChg>
      </pc:sldChg>
      <pc:sldChg chg="modSp mod">
        <pc:chgData name="MOHNISH RAJA" userId="c4d43bef-2b16-421b-885b-9671ffeffee4" providerId="ADAL" clId="{B3ED71F9-5258-46FB-AC2C-F8DA310490F2}" dt="2025-06-20T06:06:06.424" v="263" actId="255"/>
        <pc:sldMkLst>
          <pc:docMk/>
          <pc:sldMk cId="274272532" sldId="257"/>
        </pc:sldMkLst>
        <pc:spChg chg="mod">
          <ac:chgData name="MOHNISH RAJA" userId="c4d43bef-2b16-421b-885b-9671ffeffee4" providerId="ADAL" clId="{B3ED71F9-5258-46FB-AC2C-F8DA310490F2}" dt="2025-06-20T06:06:06.424" v="263" actId="255"/>
          <ac:spMkLst>
            <pc:docMk/>
            <pc:sldMk cId="274272532" sldId="257"/>
            <ac:spMk id="2" creationId="{7E15BA71-0733-7B51-3749-FB3FDD5B8F46}"/>
          </ac:spMkLst>
        </pc:spChg>
        <pc:spChg chg="mod">
          <ac:chgData name="MOHNISH RAJA" userId="c4d43bef-2b16-421b-885b-9671ffeffee4" providerId="ADAL" clId="{B3ED71F9-5258-46FB-AC2C-F8DA310490F2}" dt="2025-06-20T06:04:15.102" v="242" actId="255"/>
          <ac:spMkLst>
            <pc:docMk/>
            <pc:sldMk cId="274272532" sldId="257"/>
            <ac:spMk id="3" creationId="{C214D7DF-30DB-31A6-795D-3E5E4D4AE425}"/>
          </ac:spMkLst>
        </pc:spChg>
      </pc:sldChg>
      <pc:sldChg chg="addSp delSp modSp new mod setBg">
        <pc:chgData name="MOHNISH RAJA" userId="c4d43bef-2b16-421b-885b-9671ffeffee4" providerId="ADAL" clId="{B3ED71F9-5258-46FB-AC2C-F8DA310490F2}" dt="2025-06-20T09:29:42.232" v="2661" actId="14100"/>
        <pc:sldMkLst>
          <pc:docMk/>
          <pc:sldMk cId="2629958957" sldId="258"/>
        </pc:sldMkLst>
        <pc:spChg chg="mod">
          <ac:chgData name="MOHNISH RAJA" userId="c4d43bef-2b16-421b-885b-9671ffeffee4" providerId="ADAL" clId="{B3ED71F9-5258-46FB-AC2C-F8DA310490F2}" dt="2025-06-20T09:28:50.909" v="2652" actId="1076"/>
          <ac:spMkLst>
            <pc:docMk/>
            <pc:sldMk cId="2629958957" sldId="258"/>
            <ac:spMk id="2" creationId="{8106C119-B00F-16BA-2332-2583A4B767D9}"/>
          </ac:spMkLst>
        </pc:spChg>
        <pc:spChg chg="add del mod ord">
          <ac:chgData name="MOHNISH RAJA" userId="c4d43bef-2b16-421b-885b-9671ffeffee4" providerId="ADAL" clId="{B3ED71F9-5258-46FB-AC2C-F8DA310490F2}" dt="2025-06-20T09:28:55.321" v="2653" actId="1076"/>
          <ac:spMkLst>
            <pc:docMk/>
            <pc:sldMk cId="2629958957" sldId="258"/>
            <ac:spMk id="3" creationId="{080F9665-193F-966A-0006-517098FF10C6}"/>
          </ac:spMkLst>
        </pc:spChg>
        <pc:spChg chg="add">
          <ac:chgData name="MOHNISH RAJA" userId="c4d43bef-2b16-421b-885b-9671ffeffee4" providerId="ADAL" clId="{B3ED71F9-5258-46FB-AC2C-F8DA310490F2}" dt="2025-06-20T09:26:54.895" v="2629" actId="26606"/>
          <ac:spMkLst>
            <pc:docMk/>
            <pc:sldMk cId="2629958957" sldId="258"/>
            <ac:spMk id="2078" creationId="{02DA6EE2-4812-4B35-9FB0-E136A2CAFFF1}"/>
          </ac:spMkLst>
        </pc:spChg>
        <pc:spChg chg="add">
          <ac:chgData name="MOHNISH RAJA" userId="c4d43bef-2b16-421b-885b-9671ffeffee4" providerId="ADAL" clId="{B3ED71F9-5258-46FB-AC2C-F8DA310490F2}" dt="2025-06-20T09:26:54.895" v="2629" actId="26606"/>
          <ac:spMkLst>
            <pc:docMk/>
            <pc:sldMk cId="2629958957" sldId="258"/>
            <ac:spMk id="2079" creationId="{68AA4018-2914-4D90-8886-0DA99FFE3747}"/>
          </ac:spMkLst>
        </pc:spChg>
        <pc:picChg chg="add mod">
          <ac:chgData name="MOHNISH RAJA" userId="c4d43bef-2b16-421b-885b-9671ffeffee4" providerId="ADAL" clId="{B3ED71F9-5258-46FB-AC2C-F8DA310490F2}" dt="2025-06-20T09:29:42.232" v="2661" actId="14100"/>
          <ac:picMkLst>
            <pc:docMk/>
            <pc:sldMk cId="2629958957" sldId="258"/>
            <ac:picMk id="6" creationId="{41DB1A43-3823-0B98-81F0-580A45CA013F}"/>
          </ac:picMkLst>
        </pc:picChg>
        <pc:picChg chg="add mod">
          <ac:chgData name="MOHNISH RAJA" userId="c4d43bef-2b16-421b-885b-9671ffeffee4" providerId="ADAL" clId="{B3ED71F9-5258-46FB-AC2C-F8DA310490F2}" dt="2025-06-20T09:29:38.751" v="2660" actId="14100"/>
          <ac:picMkLst>
            <pc:docMk/>
            <pc:sldMk cId="2629958957" sldId="258"/>
            <ac:picMk id="14" creationId="{1F8FFED0-F2E0-ECE4-50A3-D63BF1209B97}"/>
          </ac:picMkLst>
        </pc:picChg>
        <pc:picChg chg="add mod ord">
          <ac:chgData name="MOHNISH RAJA" userId="c4d43bef-2b16-421b-885b-9671ffeffee4" providerId="ADAL" clId="{B3ED71F9-5258-46FB-AC2C-F8DA310490F2}" dt="2025-06-20T09:27:20.981" v="2637" actId="1076"/>
          <ac:picMkLst>
            <pc:docMk/>
            <pc:sldMk cId="2629958957" sldId="258"/>
            <ac:picMk id="2050" creationId="{6AEBD1E3-315D-2F14-7878-3C937641A861}"/>
          </ac:picMkLst>
        </pc:picChg>
        <pc:picChg chg="add">
          <ac:chgData name="MOHNISH RAJA" userId="c4d43bef-2b16-421b-885b-9671ffeffee4" providerId="ADAL" clId="{B3ED71F9-5258-46FB-AC2C-F8DA310490F2}" dt="2025-06-20T09:26:54.895" v="2629" actId="26606"/>
          <ac:picMkLst>
            <pc:docMk/>
            <pc:sldMk cId="2629958957" sldId="258"/>
            <ac:picMk id="2080" creationId="{F9F768EB-5D72-40A3-8506-CD3323B15916}"/>
          </ac:picMkLst>
        </pc:picChg>
      </pc:sldChg>
      <pc:sldChg chg="addSp modSp new mod">
        <pc:chgData name="MOHNISH RAJA" userId="c4d43bef-2b16-421b-885b-9671ffeffee4" providerId="ADAL" clId="{B3ED71F9-5258-46FB-AC2C-F8DA310490F2}" dt="2025-06-20T09:30:17.563" v="2663" actId="27636"/>
        <pc:sldMkLst>
          <pc:docMk/>
          <pc:sldMk cId="3826145718" sldId="259"/>
        </pc:sldMkLst>
        <pc:spChg chg="mod">
          <ac:chgData name="MOHNISH RAJA" userId="c4d43bef-2b16-421b-885b-9671ffeffee4" providerId="ADAL" clId="{B3ED71F9-5258-46FB-AC2C-F8DA310490F2}" dt="2025-06-20T09:14:44.069" v="2544" actId="14100"/>
          <ac:spMkLst>
            <pc:docMk/>
            <pc:sldMk cId="3826145718" sldId="259"/>
            <ac:spMk id="2" creationId="{EEB3903B-8892-51F5-10E3-55CED42409FB}"/>
          </ac:spMkLst>
        </pc:spChg>
        <pc:spChg chg="mod">
          <ac:chgData name="MOHNISH RAJA" userId="c4d43bef-2b16-421b-885b-9671ffeffee4" providerId="ADAL" clId="{B3ED71F9-5258-46FB-AC2C-F8DA310490F2}" dt="2025-06-20T09:30:17.563" v="2663" actId="27636"/>
          <ac:spMkLst>
            <pc:docMk/>
            <pc:sldMk cId="3826145718" sldId="259"/>
            <ac:spMk id="3" creationId="{F0A9ACBE-DF57-11F9-17D6-97670B6F2E3D}"/>
          </ac:spMkLst>
        </pc:spChg>
        <pc:picChg chg="add mod">
          <ac:chgData name="MOHNISH RAJA" userId="c4d43bef-2b16-421b-885b-9671ffeffee4" providerId="ADAL" clId="{B3ED71F9-5258-46FB-AC2C-F8DA310490F2}" dt="2025-06-20T09:18:47.974" v="2553" actId="1076"/>
          <ac:picMkLst>
            <pc:docMk/>
            <pc:sldMk cId="3826145718" sldId="259"/>
            <ac:picMk id="1026" creationId="{119EA041-91EF-1ACA-B99E-2919D54DCC21}"/>
          </ac:picMkLst>
        </pc:picChg>
      </pc:sldChg>
      <pc:sldChg chg="new del">
        <pc:chgData name="MOHNISH RAJA" userId="c4d43bef-2b16-421b-885b-9671ffeffee4" providerId="ADAL" clId="{B3ED71F9-5258-46FB-AC2C-F8DA310490F2}" dt="2025-06-20T06:38:41.777" v="1623" actId="47"/>
        <pc:sldMkLst>
          <pc:docMk/>
          <pc:sldMk cId="1874623743" sldId="260"/>
        </pc:sldMkLst>
      </pc:sldChg>
      <pc:sldChg chg="addSp delSp modSp new del mod">
        <pc:chgData name="MOHNISH RAJA" userId="c4d43bef-2b16-421b-885b-9671ffeffee4" providerId="ADAL" clId="{B3ED71F9-5258-46FB-AC2C-F8DA310490F2}" dt="2025-06-20T06:42:33.328" v="1635" actId="47"/>
        <pc:sldMkLst>
          <pc:docMk/>
          <pc:sldMk cId="2612786846" sldId="260"/>
        </pc:sldMkLst>
      </pc:sldChg>
      <pc:sldChg chg="addSp delSp modSp new mod setBg">
        <pc:chgData name="MOHNISH RAJA" userId="c4d43bef-2b16-421b-885b-9671ffeffee4" providerId="ADAL" clId="{B3ED71F9-5258-46FB-AC2C-F8DA310490F2}" dt="2025-06-20T09:40:36.250" v="3195" actId="1076"/>
        <pc:sldMkLst>
          <pc:docMk/>
          <pc:sldMk cId="3214052704" sldId="260"/>
        </pc:sldMkLst>
        <pc:spChg chg="mod">
          <ac:chgData name="MOHNISH RAJA" userId="c4d43bef-2b16-421b-885b-9671ffeffee4" providerId="ADAL" clId="{B3ED71F9-5258-46FB-AC2C-F8DA310490F2}" dt="2025-06-20T06:46:25.166" v="1675" actId="20577"/>
          <ac:spMkLst>
            <pc:docMk/>
            <pc:sldMk cId="3214052704" sldId="260"/>
            <ac:spMk id="2" creationId="{82F22C79-79AD-C6AF-57D3-108CE05F7C4B}"/>
          </ac:spMkLst>
        </pc:spChg>
        <pc:graphicFrameChg chg="add mod modGraphic">
          <ac:chgData name="MOHNISH RAJA" userId="c4d43bef-2b16-421b-885b-9671ffeffee4" providerId="ADAL" clId="{B3ED71F9-5258-46FB-AC2C-F8DA310490F2}" dt="2025-06-20T09:40:36.250" v="3195" actId="1076"/>
          <ac:graphicFrameMkLst>
            <pc:docMk/>
            <pc:sldMk cId="3214052704" sldId="260"/>
            <ac:graphicFrameMk id="4" creationId="{0C6C8B6D-DD19-7430-C0DA-0BEDCECAEB00}"/>
          </ac:graphicFrameMkLst>
        </pc:graphicFrameChg>
      </pc:sldChg>
      <pc:sldChg chg="addSp delSp modSp new mod">
        <pc:chgData name="MOHNISH RAJA" userId="c4d43bef-2b16-421b-885b-9671ffeffee4" providerId="ADAL" clId="{B3ED71F9-5258-46FB-AC2C-F8DA310490F2}" dt="2025-06-20T09:40:19.650" v="3193" actId="1076"/>
        <pc:sldMkLst>
          <pc:docMk/>
          <pc:sldMk cId="654776554" sldId="261"/>
        </pc:sldMkLst>
        <pc:spChg chg="mod">
          <ac:chgData name="MOHNISH RAJA" userId="c4d43bef-2b16-421b-885b-9671ffeffee4" providerId="ADAL" clId="{B3ED71F9-5258-46FB-AC2C-F8DA310490F2}" dt="2025-06-20T09:40:19.650" v="3193" actId="1076"/>
          <ac:spMkLst>
            <pc:docMk/>
            <pc:sldMk cId="654776554" sldId="261"/>
            <ac:spMk id="2" creationId="{9FA3A2C6-0E29-3849-81B7-C530539E6C8B}"/>
          </ac:spMkLst>
        </pc:spChg>
        <pc:spChg chg="add del mod">
          <ac:chgData name="MOHNISH RAJA" userId="c4d43bef-2b16-421b-885b-9671ffeffee4" providerId="ADAL" clId="{B3ED71F9-5258-46FB-AC2C-F8DA310490F2}" dt="2025-06-20T09:40:16.995" v="3192" actId="1076"/>
          <ac:spMkLst>
            <pc:docMk/>
            <pc:sldMk cId="654776554" sldId="261"/>
            <ac:spMk id="3" creationId="{3C0B833C-C9A6-FA6F-34AB-EF5713AF9DE8}"/>
          </ac:spMkLst>
        </pc:spChg>
      </pc:sldChg>
      <pc:sldChg chg="addSp delSp modSp new mod">
        <pc:chgData name="MOHNISH RAJA" userId="c4d43bef-2b16-421b-885b-9671ffeffee4" providerId="ADAL" clId="{B3ED71F9-5258-46FB-AC2C-F8DA310490F2}" dt="2025-06-20T10:20:05.120" v="3877" actId="1076"/>
        <pc:sldMkLst>
          <pc:docMk/>
          <pc:sldMk cId="483272216" sldId="262"/>
        </pc:sldMkLst>
        <pc:spChg chg="mod">
          <ac:chgData name="MOHNISH RAJA" userId="c4d43bef-2b16-421b-885b-9671ffeffee4" providerId="ADAL" clId="{B3ED71F9-5258-46FB-AC2C-F8DA310490F2}" dt="2025-06-20T10:05:35.161" v="3837" actId="14100"/>
          <ac:spMkLst>
            <pc:docMk/>
            <pc:sldMk cId="483272216" sldId="262"/>
            <ac:spMk id="2" creationId="{29B033F8-B5D3-675C-E8A2-DBB20BF75215}"/>
          </ac:spMkLst>
        </pc:spChg>
        <pc:spChg chg="mod">
          <ac:chgData name="MOHNISH RAJA" userId="c4d43bef-2b16-421b-885b-9671ffeffee4" providerId="ADAL" clId="{B3ED71F9-5258-46FB-AC2C-F8DA310490F2}" dt="2025-06-20T10:20:05.120" v="3877" actId="1076"/>
          <ac:spMkLst>
            <pc:docMk/>
            <pc:sldMk cId="483272216" sldId="262"/>
            <ac:spMk id="3" creationId="{14CC099A-BFC8-1C0B-8F5D-E8DD962BA655}"/>
          </ac:spMkLst>
        </pc:spChg>
      </pc:sldChg>
      <pc:sldChg chg="addSp delSp add del setBg delDesignElem">
        <pc:chgData name="MOHNISH RAJA" userId="c4d43bef-2b16-421b-885b-9671ffeffee4" providerId="ADAL" clId="{B3ED71F9-5258-46FB-AC2C-F8DA310490F2}" dt="2025-06-20T09:26:10.765" v="2624"/>
        <pc:sldMkLst>
          <pc:docMk/>
          <pc:sldMk cId="3124540528" sldId="262"/>
        </pc:sldMkLst>
      </pc:sldChg>
      <pc:sldChg chg="addSp delSp modSp new mod setBg">
        <pc:chgData name="MOHNISH RAJA" userId="c4d43bef-2b16-421b-885b-9671ffeffee4" providerId="ADAL" clId="{B3ED71F9-5258-46FB-AC2C-F8DA310490F2}" dt="2025-06-20T10:46:29.300" v="4170" actId="1076"/>
        <pc:sldMkLst>
          <pc:docMk/>
          <pc:sldMk cId="2017653397" sldId="263"/>
        </pc:sldMkLst>
        <pc:spChg chg="mod">
          <ac:chgData name="MOHNISH RAJA" userId="c4d43bef-2b16-421b-885b-9671ffeffee4" providerId="ADAL" clId="{B3ED71F9-5258-46FB-AC2C-F8DA310490F2}" dt="2025-06-20T10:21:57.686" v="3925" actId="1076"/>
          <ac:spMkLst>
            <pc:docMk/>
            <pc:sldMk cId="2017653397" sldId="263"/>
            <ac:spMk id="2" creationId="{3C1392FF-EFF6-CFDD-D3A2-FB232D07A30B}"/>
          </ac:spMkLst>
        </pc:spChg>
        <pc:picChg chg="add mod">
          <ac:chgData name="MOHNISH RAJA" userId="c4d43bef-2b16-421b-885b-9671ffeffee4" providerId="ADAL" clId="{B3ED71F9-5258-46FB-AC2C-F8DA310490F2}" dt="2025-06-20T10:46:29.300" v="4170" actId="1076"/>
          <ac:picMkLst>
            <pc:docMk/>
            <pc:sldMk cId="2017653397" sldId="263"/>
            <ac:picMk id="5" creationId="{D5BC125F-EEA6-B3C2-4D22-F6D30CC062E1}"/>
          </ac:picMkLst>
        </pc:picChg>
      </pc:sldChg>
      <pc:sldChg chg="modSp new mod">
        <pc:chgData name="MOHNISH RAJA" userId="c4d43bef-2b16-421b-885b-9671ffeffee4" providerId="ADAL" clId="{B3ED71F9-5258-46FB-AC2C-F8DA310490F2}" dt="2025-06-20T11:00:39.404" v="4715" actId="1076"/>
        <pc:sldMkLst>
          <pc:docMk/>
          <pc:sldMk cId="512360748" sldId="264"/>
        </pc:sldMkLst>
        <pc:spChg chg="mod">
          <ac:chgData name="MOHNISH RAJA" userId="c4d43bef-2b16-421b-885b-9671ffeffee4" providerId="ADAL" clId="{B3ED71F9-5258-46FB-AC2C-F8DA310490F2}" dt="2025-06-20T10:28:35.495" v="3949" actId="255"/>
          <ac:spMkLst>
            <pc:docMk/>
            <pc:sldMk cId="512360748" sldId="264"/>
            <ac:spMk id="2" creationId="{FB65377E-116B-367A-349C-AB0DA05F5F9C}"/>
          </ac:spMkLst>
        </pc:spChg>
        <pc:spChg chg="mod">
          <ac:chgData name="MOHNISH RAJA" userId="c4d43bef-2b16-421b-885b-9671ffeffee4" providerId="ADAL" clId="{B3ED71F9-5258-46FB-AC2C-F8DA310490F2}" dt="2025-06-20T11:00:39.404" v="4715" actId="1076"/>
          <ac:spMkLst>
            <pc:docMk/>
            <pc:sldMk cId="512360748" sldId="264"/>
            <ac:spMk id="3" creationId="{89675213-CE59-B964-2F06-7002B33CC1E4}"/>
          </ac:spMkLst>
        </pc:spChg>
      </pc:sldChg>
      <pc:sldChg chg="addSp delSp modSp new mod">
        <pc:chgData name="MOHNISH RAJA" userId="c4d43bef-2b16-421b-885b-9671ffeffee4" providerId="ADAL" clId="{B3ED71F9-5258-46FB-AC2C-F8DA310490F2}" dt="2025-06-24T15:07:22.925" v="5352" actId="14100"/>
        <pc:sldMkLst>
          <pc:docMk/>
          <pc:sldMk cId="1319442795" sldId="265"/>
        </pc:sldMkLst>
        <pc:spChg chg="mod">
          <ac:chgData name="MOHNISH RAJA" userId="c4d43bef-2b16-421b-885b-9671ffeffee4" providerId="ADAL" clId="{B3ED71F9-5258-46FB-AC2C-F8DA310490F2}" dt="2025-06-20T11:01:46.782" v="4739" actId="20577"/>
          <ac:spMkLst>
            <pc:docMk/>
            <pc:sldMk cId="1319442795" sldId="265"/>
            <ac:spMk id="2" creationId="{232445D0-178E-B487-9808-D27A5823C024}"/>
          </ac:spMkLst>
        </pc:spChg>
        <pc:spChg chg="add del mod">
          <ac:chgData name="MOHNISH RAJA" userId="c4d43bef-2b16-421b-885b-9671ffeffee4" providerId="ADAL" clId="{B3ED71F9-5258-46FB-AC2C-F8DA310490F2}" dt="2025-06-24T15:07:22.925" v="5352" actId="14100"/>
          <ac:spMkLst>
            <pc:docMk/>
            <pc:sldMk cId="1319442795" sldId="265"/>
            <ac:spMk id="3" creationId="{D4463141-A26F-3420-86C7-0B0298F303FD}"/>
          </ac:spMkLst>
        </pc:spChg>
      </pc:sldChg>
      <pc:sldChg chg="modSp new mod">
        <pc:chgData name="MOHNISH RAJA" userId="c4d43bef-2b16-421b-885b-9671ffeffee4" providerId="ADAL" clId="{B3ED71F9-5258-46FB-AC2C-F8DA310490F2}" dt="2025-06-20T11:17:50.690" v="5323" actId="1076"/>
        <pc:sldMkLst>
          <pc:docMk/>
          <pc:sldMk cId="941970877" sldId="266"/>
        </pc:sldMkLst>
        <pc:spChg chg="mod">
          <ac:chgData name="MOHNISH RAJA" userId="c4d43bef-2b16-421b-885b-9671ffeffee4" providerId="ADAL" clId="{B3ED71F9-5258-46FB-AC2C-F8DA310490F2}" dt="2025-06-20T11:17:50.690" v="5323" actId="1076"/>
          <ac:spMkLst>
            <pc:docMk/>
            <pc:sldMk cId="941970877" sldId="266"/>
            <ac:spMk id="2" creationId="{611A6A90-93EB-4C6B-FE61-935DED300A78}"/>
          </ac:spMkLst>
        </pc:spChg>
        <pc:spChg chg="mod">
          <ac:chgData name="MOHNISH RAJA" userId="c4d43bef-2b16-421b-885b-9671ffeffee4" providerId="ADAL" clId="{B3ED71F9-5258-46FB-AC2C-F8DA310490F2}" dt="2025-06-20T11:17:47.912" v="5322" actId="1076"/>
          <ac:spMkLst>
            <pc:docMk/>
            <pc:sldMk cId="941970877" sldId="266"/>
            <ac:spMk id="3" creationId="{880094FD-AD61-FFD5-C8EF-32DADB17B175}"/>
          </ac:spMkLst>
        </pc:spChg>
      </pc:sldChg>
      <pc:sldChg chg="addSp modSp new mod">
        <pc:chgData name="MOHNISH RAJA" userId="c4d43bef-2b16-421b-885b-9671ffeffee4" providerId="ADAL" clId="{B3ED71F9-5258-46FB-AC2C-F8DA310490F2}" dt="2025-06-20T11:17:24.531" v="5320" actId="1076"/>
        <pc:sldMkLst>
          <pc:docMk/>
          <pc:sldMk cId="3650267315" sldId="267"/>
        </pc:sldMkLst>
        <pc:spChg chg="add mod">
          <ac:chgData name="MOHNISH RAJA" userId="c4d43bef-2b16-421b-885b-9671ffeffee4" providerId="ADAL" clId="{B3ED71F9-5258-46FB-AC2C-F8DA310490F2}" dt="2025-06-20T11:17:24.531" v="5320" actId="1076"/>
          <ac:spMkLst>
            <pc:docMk/>
            <pc:sldMk cId="3650267315" sldId="267"/>
            <ac:spMk id="2" creationId="{49C006D2-46A6-2A58-E165-72A9B03C16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0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8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1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9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4089-EA94-4455-BDF9-49E3D600B9D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EFA06B-5C21-4A80-9593-E340E703C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E22-4F23-A33C-D3E8-572554D2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9080" y="1040757"/>
            <a:ext cx="6198974" cy="1021220"/>
          </a:xfrm>
        </p:spPr>
        <p:txBody>
          <a:bodyPr>
            <a:normAutofit/>
          </a:bodyPr>
          <a:lstStyle/>
          <a:p>
            <a:r>
              <a:rPr lang="en-IN" sz="5400" dirty="0"/>
              <a:t>Internship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9CAFF-E0D1-E352-1ADF-55919884DDC9}"/>
              </a:ext>
            </a:extLst>
          </p:cNvPr>
          <p:cNvSpPr txBox="1"/>
          <p:nvPr/>
        </p:nvSpPr>
        <p:spPr>
          <a:xfrm>
            <a:off x="7221793" y="4545568"/>
            <a:ext cx="433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Presented by – Mohnish Raja</a:t>
            </a:r>
          </a:p>
          <a:p>
            <a:endParaRPr lang="en-IN" sz="2400" dirty="0"/>
          </a:p>
          <a:p>
            <a:r>
              <a:rPr lang="en-IN" sz="2400" dirty="0"/>
              <a:t>Date: 20/06/2025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7102A-63A0-A5C0-7A9C-C315A0A2DEF3}"/>
              </a:ext>
            </a:extLst>
          </p:cNvPr>
          <p:cNvSpPr txBox="1"/>
          <p:nvPr/>
        </p:nvSpPr>
        <p:spPr>
          <a:xfrm>
            <a:off x="2847127" y="2453017"/>
            <a:ext cx="746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Company: Rane Steering Systems Ltd, R&amp;D Division</a:t>
            </a:r>
          </a:p>
          <a:p>
            <a:br>
              <a:rPr lang="en-IN" sz="2400" dirty="0"/>
            </a:br>
            <a:r>
              <a:rPr lang="en-IN" sz="2400" dirty="0"/>
              <a:t>Duration: 4 weeks (26</a:t>
            </a:r>
            <a:r>
              <a:rPr lang="en-IN" sz="2400" baseline="30000" dirty="0"/>
              <a:t>th</a:t>
            </a:r>
            <a:r>
              <a:rPr lang="en-IN" sz="2400" dirty="0"/>
              <a:t> May – 20</a:t>
            </a:r>
            <a:r>
              <a:rPr lang="en-IN" sz="2400" baseline="30000" dirty="0"/>
              <a:t>th</a:t>
            </a:r>
            <a:r>
              <a:rPr lang="en-IN" sz="2400" dirty="0"/>
              <a:t> June)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2C8473-12CF-50F4-E338-E94558FF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853"/>
            <a:ext cx="1710814" cy="115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olorful logo with black text&#10;&#10;AI-generated content may be incorrect.">
            <a:extLst>
              <a:ext uri="{FF2B5EF4-FFF2-40B4-BE49-F238E27FC236}">
                <a16:creationId xmlns:a16="http://schemas.microsoft.com/office/drawing/2014/main" id="{E6B48B1C-2C86-172E-7E70-95B00F52F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39" y="-7853"/>
            <a:ext cx="1268361" cy="12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45D0-178E-B487-9808-D27A5823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8377"/>
            <a:ext cx="9520158" cy="1049235"/>
          </a:xfrm>
        </p:spPr>
        <p:txBody>
          <a:bodyPr/>
          <a:lstStyle/>
          <a:p>
            <a:r>
              <a:rPr lang="en-IN" dirty="0"/>
              <a:t>Soft Skills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3141-A26F-3420-86C7-0B0298F3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96067"/>
            <a:ext cx="9520158" cy="4040939"/>
          </a:xfrm>
        </p:spPr>
        <p:txBody>
          <a:bodyPr/>
          <a:lstStyle/>
          <a:p>
            <a:r>
              <a:rPr lang="en-US" dirty="0"/>
              <a:t>Technical communication and structured reporting.</a:t>
            </a:r>
          </a:p>
          <a:p>
            <a:r>
              <a:rPr lang="en-US" dirty="0"/>
              <a:t>Time management across varying tasks given.</a:t>
            </a:r>
          </a:p>
          <a:p>
            <a:r>
              <a:rPr lang="en-US" dirty="0"/>
              <a:t>Learnt how to seek and apply feedback from mentors, managers and colleagues, who are on a busy schedule.</a:t>
            </a:r>
          </a:p>
          <a:p>
            <a:r>
              <a:rPr lang="en-US" dirty="0"/>
              <a:t>Understanding multidisciplinary interactions within R&amp;D.</a:t>
            </a:r>
          </a:p>
          <a:p>
            <a:r>
              <a:rPr lang="en-US" dirty="0"/>
              <a:t>Proper documentation of work done and tasks performed.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44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6A90-93EB-4C6B-FE61-935DED30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091380"/>
            <a:ext cx="6429433" cy="634554"/>
          </a:xfrm>
        </p:spPr>
        <p:txBody>
          <a:bodyPr/>
          <a:lstStyle/>
          <a:p>
            <a:r>
              <a:rPr lang="en-IN" dirty="0"/>
              <a:t>Acknowledgements &amp;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94FD-AD61-FFD5-C8EF-32DADB17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79526"/>
            <a:ext cx="9520158" cy="2556268"/>
          </a:xfrm>
        </p:spPr>
        <p:txBody>
          <a:bodyPr/>
          <a:lstStyle/>
          <a:p>
            <a:r>
              <a:rPr lang="en-US" dirty="0"/>
              <a:t>Thanks to the R&amp;D team and especially my mentors – Mr. Ezhumbarithi &amp; Mr. Venkadeshwaran for their support and guidance throughout the Internship.</a:t>
            </a:r>
          </a:p>
          <a:p>
            <a:r>
              <a:rPr lang="en-IN" dirty="0"/>
              <a:t>Special Thanks to Mr. Ramnath for providing me this opportunity.</a:t>
            </a:r>
          </a:p>
          <a:p>
            <a:r>
              <a:rPr lang="en-US" dirty="0"/>
              <a:t>Through this Internship, I developed a more realistic view of how theoretical knowledge applies in industry.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97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006D2-46A6-2A58-E165-72A9B03C16C7}"/>
              </a:ext>
            </a:extLst>
          </p:cNvPr>
          <p:cNvSpPr txBox="1"/>
          <p:nvPr/>
        </p:nvSpPr>
        <p:spPr>
          <a:xfrm>
            <a:off x="3844413" y="2321004"/>
            <a:ext cx="4503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026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BA71-0733-7B51-3749-FB3FDD5B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Initial Plan (What I intended)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D7DF-30DB-31A6-795D-3E5E4D4A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79526"/>
            <a:ext cx="9520158" cy="3450613"/>
          </a:xfrm>
        </p:spPr>
        <p:txBody>
          <a:bodyPr/>
          <a:lstStyle/>
          <a:p>
            <a:r>
              <a:rPr lang="en-IN" dirty="0"/>
              <a:t>Learn about Steering Column parts, their functions and working.</a:t>
            </a:r>
          </a:p>
          <a:p>
            <a:r>
              <a:rPr lang="en-US" dirty="0"/>
              <a:t>Understand design phases, new product development, and structural/mechanical analysis.</a:t>
            </a:r>
          </a:p>
          <a:p>
            <a:r>
              <a:rPr lang="en-US" dirty="0"/>
              <a:t>Discover innovations in design, patents, and learn about CAD/CAE tools.</a:t>
            </a:r>
          </a:p>
          <a:p>
            <a:r>
              <a:rPr lang="en-US" dirty="0"/>
              <a:t>Participate in an application-oriented tasks and present learnings.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7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68AA4018-2914-4D90-8886-0DA99FFE3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C119-B00F-16BA-2332-2583A4B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99" y="564235"/>
            <a:ext cx="5467239" cy="1049235"/>
          </a:xfrm>
        </p:spPr>
        <p:txBody>
          <a:bodyPr>
            <a:normAutofit/>
          </a:bodyPr>
          <a:lstStyle/>
          <a:p>
            <a:r>
              <a:rPr lang="en-IN" dirty="0"/>
              <a:t>What I Actually Did</a:t>
            </a:r>
          </a:p>
        </p:txBody>
      </p: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A2917FF5-8752-47FC-84B5-2A0C9D74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02DA6EE2-4812-4B35-9FB0-E136A2CAF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9665-193F-966A-0006-517098FF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596" y="1992043"/>
            <a:ext cx="6322858" cy="43017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Studied Steering Column design &amp; performed design tasks (ex: Disc Spring Washer Design, Extension Spring Design for MSC).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Proposed design ideas for Column Sleeve and learnt how to create a comparison matrix for different types of sleeves (Bellow – type, telescopic, etc.)</a:t>
            </a:r>
          </a:p>
          <a:p>
            <a:pPr>
              <a:lnSpc>
                <a:spcPct val="110000"/>
              </a:lnSpc>
            </a:pPr>
            <a:r>
              <a:rPr lang="en-IN" sz="1700" dirty="0"/>
              <a:t>Learnt the working of EPS through discussions with Senior Managers &amp; Engineers. Studied few patents to understand the control loops in EPS.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Observed CAE use cases (linear/non-linear) &amp; created internal documents and presented learnings to the R&amp;D team.</a:t>
            </a:r>
            <a:endParaRPr lang="en-IN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B1A43-3823-0B98-81F0-580A45CA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039" y="781028"/>
            <a:ext cx="2318690" cy="1536223"/>
          </a:xfrm>
          <a:prstGeom prst="rect">
            <a:avLst/>
          </a:prstGeom>
        </p:spPr>
      </p:pic>
      <p:pic>
        <p:nvPicPr>
          <p:cNvPr id="2050" name="Picture 2" descr="Electric Power Steering: Diagram, Parts, Types, Working [PDF]">
            <a:extLst>
              <a:ext uri="{FF2B5EF4-FFF2-40B4-BE49-F238E27FC236}">
                <a16:creationId xmlns:a16="http://schemas.microsoft.com/office/drawing/2014/main" id="{6AEBD1E3-315D-2F14-7878-3C937641A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1" t="19479" r="5254" b="2170"/>
          <a:stretch>
            <a:fillRect/>
          </a:stretch>
        </p:blipFill>
        <p:spPr bwMode="auto">
          <a:xfrm>
            <a:off x="8169310" y="2469310"/>
            <a:ext cx="3452092" cy="35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F9F768EB-5D72-40A3-8506-CD3323B1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930C812C-EB02-4B75-90CA-3DA4F0F46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F8FFED0-F2E0-ECE4-50A3-D63BF120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882" y="781028"/>
            <a:ext cx="2196655" cy="15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903B-8892-51F5-10E3-55CED424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65" y="598041"/>
            <a:ext cx="4639962" cy="1049235"/>
          </a:xfrm>
        </p:spPr>
        <p:txBody>
          <a:bodyPr>
            <a:normAutofit/>
          </a:bodyPr>
          <a:lstStyle/>
          <a:p>
            <a:r>
              <a:rPr lang="en-IN" sz="3600" dirty="0"/>
              <a:t>What I Actually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ACBE-DF57-11F9-17D6-97670B6F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399" y="2035396"/>
            <a:ext cx="6456446" cy="3841104"/>
          </a:xfrm>
        </p:spPr>
        <p:txBody>
          <a:bodyPr>
            <a:normAutofit fontScale="92500"/>
          </a:bodyPr>
          <a:lstStyle/>
          <a:p>
            <a:r>
              <a:rPr lang="en-US" dirty="0"/>
              <a:t>Visited the Testing Lab and observed MSC and EPS validations, gaining a clear understanding of test conditions and column performance.</a:t>
            </a:r>
          </a:p>
          <a:p>
            <a:r>
              <a:rPr lang="en-US" dirty="0"/>
              <a:t>This experience offered valuable insight into how columns behave and perform under real-world use.</a:t>
            </a:r>
          </a:p>
          <a:p>
            <a:r>
              <a:rPr lang="en-US" dirty="0"/>
              <a:t>Had an overview of how innovations are implemented in existing designs and how they are verified.</a:t>
            </a:r>
          </a:p>
          <a:p>
            <a:r>
              <a:rPr lang="en-US" dirty="0"/>
              <a:t>Studied and created flowcharts in Product Development procedures like QSP (Quality System Procedure) charts.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EA041-91EF-1ACA-B99E-2919D54DC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5" r="3089" b="12261"/>
          <a:stretch>
            <a:fillRect/>
          </a:stretch>
        </p:blipFill>
        <p:spPr bwMode="auto">
          <a:xfrm>
            <a:off x="7730533" y="2355749"/>
            <a:ext cx="4461467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4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2C79-79AD-C6AF-57D3-108CE05F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94" y="564308"/>
            <a:ext cx="9520158" cy="1049235"/>
          </a:xfrm>
        </p:spPr>
        <p:txBody>
          <a:bodyPr>
            <a:normAutofit/>
          </a:bodyPr>
          <a:lstStyle/>
          <a:p>
            <a:r>
              <a:rPr lang="en-IN" dirty="0"/>
              <a:t>Planned v/s Actual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6C8B6D-DD19-7430-C0DA-0BEDCECAE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52267"/>
              </p:ext>
            </p:extLst>
          </p:nvPr>
        </p:nvGraphicFramePr>
        <p:xfrm>
          <a:off x="1005517" y="1865320"/>
          <a:ext cx="10579511" cy="4237704"/>
        </p:xfrm>
        <a:graphic>
          <a:graphicData uri="http://schemas.openxmlformats.org/drawingml/2006/table">
            <a:tbl>
              <a:tblPr/>
              <a:tblGrid>
                <a:gridCol w="2209187">
                  <a:extLst>
                    <a:ext uri="{9D8B030D-6E8A-4147-A177-3AD203B41FA5}">
                      <a16:colId xmlns:a16="http://schemas.microsoft.com/office/drawing/2014/main" val="3079025413"/>
                    </a:ext>
                  </a:extLst>
                </a:gridCol>
                <a:gridCol w="4291963">
                  <a:extLst>
                    <a:ext uri="{9D8B030D-6E8A-4147-A177-3AD203B41FA5}">
                      <a16:colId xmlns:a16="http://schemas.microsoft.com/office/drawing/2014/main" val="3859803981"/>
                    </a:ext>
                  </a:extLst>
                </a:gridCol>
                <a:gridCol w="4078361">
                  <a:extLst>
                    <a:ext uri="{9D8B030D-6E8A-4147-A177-3AD203B41FA5}">
                      <a16:colId xmlns:a16="http://schemas.microsoft.com/office/drawing/2014/main" val="2605265402"/>
                    </a:ext>
                  </a:extLst>
                </a:gridCol>
              </a:tblGrid>
              <a:tr h="490264">
                <a:tc>
                  <a:txBody>
                    <a:bodyPr/>
                    <a:lstStyle/>
                    <a:p>
                      <a:r>
                        <a:rPr lang="en-IN" sz="1600"/>
                        <a:t>Week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Planned Activities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Actual Activities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106955"/>
                  </a:ext>
                </a:extLst>
              </a:tr>
              <a:tr h="813780">
                <a:tc>
                  <a:txBody>
                    <a:bodyPr/>
                    <a:lstStyle/>
                    <a:p>
                      <a:r>
                        <a:rPr lang="en-IN" sz="1600"/>
                        <a:t>Week 1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Learn parts &amp; working of steering columns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Understood parts &amp; performed design tasks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41744"/>
                  </a:ext>
                </a:extLst>
              </a:tr>
              <a:tr h="982585">
                <a:tc>
                  <a:txBody>
                    <a:bodyPr/>
                    <a:lstStyle/>
                    <a:p>
                      <a:r>
                        <a:rPr lang="en-IN" sz="1600"/>
                        <a:t>Week 2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Design phases, new product dev, and structural analysis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Created a sleeve design comparison matrix, studied and created flowcharts of Product Development processes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42122"/>
                  </a:ext>
                </a:extLst>
              </a:tr>
              <a:tr h="1137295">
                <a:tc>
                  <a:txBody>
                    <a:bodyPr/>
                    <a:lstStyle/>
                    <a:p>
                      <a:r>
                        <a:rPr lang="en-IN" sz="1600"/>
                        <a:t>Week 3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Innovations, CAE tools, patents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 Lab visit, CAE use cases overview, EPS working overview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923160"/>
                  </a:ext>
                </a:extLst>
              </a:tr>
              <a:tr h="813780">
                <a:tc>
                  <a:txBody>
                    <a:bodyPr/>
                    <a:lstStyle/>
                    <a:p>
                      <a:r>
                        <a:rPr lang="en-IN" sz="1600"/>
                        <a:t>Week 4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Application-oriented tasks &amp; presentation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Modification of previous design task(Extension Spring) &amp; presentation.</a:t>
                      </a:r>
                    </a:p>
                  </a:txBody>
                  <a:tcPr marL="73488" marR="73488" marT="36744" marB="36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42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5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A2C6-0E29-3849-81B7-C530539E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66868"/>
            <a:ext cx="9520158" cy="1049235"/>
          </a:xfrm>
        </p:spPr>
        <p:txBody>
          <a:bodyPr>
            <a:normAutofit/>
          </a:bodyPr>
          <a:lstStyle/>
          <a:p>
            <a:r>
              <a:rPr lang="en-IN" sz="3600" dirty="0"/>
              <a:t>Why the plan evolved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833C-C9A6-FA6F-34AB-EF5713AF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06269"/>
            <a:ext cx="9520158" cy="3729981"/>
          </a:xfrm>
        </p:spPr>
        <p:txBody>
          <a:bodyPr/>
          <a:lstStyle/>
          <a:p>
            <a:r>
              <a:rPr lang="en-US" dirty="0"/>
              <a:t>The actual work was aligned with R&amp;D priorities and mentors’ guidance, making it more application-focused.</a:t>
            </a:r>
          </a:p>
          <a:p>
            <a:r>
              <a:rPr lang="en-IN" dirty="0"/>
              <a:t>A couple of tasks that were planned didn’t come under the scope of the company, for example -  Ergonomics.</a:t>
            </a:r>
          </a:p>
          <a:p>
            <a:r>
              <a:rPr lang="en-IN" dirty="0"/>
              <a:t>Previously unplanned visit to Test Lab gave hands on exposure where I observed how columns perform and are validated under different conditions.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33F8-B5D3-675C-E8A2-DBB20BF7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39048"/>
            <a:ext cx="3627239" cy="1049235"/>
          </a:xfrm>
        </p:spPr>
        <p:txBody>
          <a:bodyPr/>
          <a:lstStyle/>
          <a:p>
            <a:r>
              <a:rPr lang="en-IN" dirty="0"/>
              <a:t>Final Deliverables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99A-BFC8-1C0B-8F5D-E8DD962B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01238"/>
            <a:ext cx="9575756" cy="4483391"/>
          </a:xfrm>
        </p:spPr>
        <p:txBody>
          <a:bodyPr/>
          <a:lstStyle/>
          <a:p>
            <a:r>
              <a:rPr lang="en-IN" sz="1800" dirty="0"/>
              <a:t>Design Iterations &amp; Spec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Disc Spring Washer for Lever of MSC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Wave Washer for Lever of MSC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Extension Spring for Tilt Mechanism in MSC</a:t>
            </a:r>
          </a:p>
          <a:p>
            <a:r>
              <a:rPr lang="en-IN" sz="1800" dirty="0"/>
              <a:t>Sleeve for Column Shaft: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Design Ideas – Bellow Type &amp; Telescopic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Sleeve Comparison Matrix for 4 types of sleeves</a:t>
            </a:r>
          </a:p>
          <a:p>
            <a:r>
              <a:rPr lang="en-IN" sz="1800" dirty="0"/>
              <a:t>Contributed in QSP Process Flow Chart creation with the help of existing QAS Chart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27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2FF-EFF6-CFDD-D3A2-FB232D07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47" y="452827"/>
            <a:ext cx="9520158" cy="1049235"/>
          </a:xfrm>
        </p:spPr>
        <p:txBody>
          <a:bodyPr/>
          <a:lstStyle/>
          <a:p>
            <a:r>
              <a:rPr lang="en-IN" dirty="0"/>
              <a:t>Extension Spring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C125F-EEA6-B3C2-4D22-F6D30CC0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520" y="1722212"/>
            <a:ext cx="8436835" cy="43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377E-116B-367A-349C-AB0DA05F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14084"/>
            <a:ext cx="9520158" cy="1049235"/>
          </a:xfrm>
        </p:spPr>
        <p:txBody>
          <a:bodyPr>
            <a:normAutofit/>
          </a:bodyPr>
          <a:lstStyle/>
          <a:p>
            <a:r>
              <a:rPr lang="en-IN" sz="3600" dirty="0"/>
              <a:t>Technical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5213-CE59-B964-2F06-7002B33C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32474"/>
            <a:ext cx="9520158" cy="3844294"/>
          </a:xfrm>
        </p:spPr>
        <p:txBody>
          <a:bodyPr/>
          <a:lstStyle/>
          <a:p>
            <a:r>
              <a:rPr lang="en-US" dirty="0"/>
              <a:t>Understanding constraints in steering column design majorly through the performed Design tasks. Also learnt the dynamics of springs &amp; washers.</a:t>
            </a:r>
          </a:p>
          <a:p>
            <a:r>
              <a:rPr lang="en-US" dirty="0"/>
              <a:t>Role of CAE and Testing in design verification. Observed various methods and conditions in which Steering Columns are tested.</a:t>
            </a:r>
          </a:p>
          <a:p>
            <a:r>
              <a:rPr lang="en-US" dirty="0"/>
              <a:t>Had insights on the Process Flow of developing a new product through the QSP &amp; QAS flow charts.</a:t>
            </a:r>
          </a:p>
          <a:p>
            <a:r>
              <a:rPr lang="en-US" dirty="0"/>
              <a:t>Understood the importance of checking on the feasibility of a product while designing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3607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686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Internship Report</vt:lpstr>
      <vt:lpstr>Initial Plan (What I intended)</vt:lpstr>
      <vt:lpstr>What I Actually Did</vt:lpstr>
      <vt:lpstr>What I Actually Did</vt:lpstr>
      <vt:lpstr>Planned v/s Actual Comparison</vt:lpstr>
      <vt:lpstr>Why the plan evolved</vt:lpstr>
      <vt:lpstr>Final Deliverables </vt:lpstr>
      <vt:lpstr>Extension Spring Calculation</vt:lpstr>
      <vt:lpstr>Technical Learnings</vt:lpstr>
      <vt:lpstr>Soft Skills Developed</vt:lpstr>
      <vt:lpstr>Acknowledgements &amp; Reflections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MOHNISH RAJA</dc:creator>
  <cp:lastModifiedBy>MOHNISH RAJA</cp:lastModifiedBy>
  <cp:revision>1</cp:revision>
  <dcterms:created xsi:type="dcterms:W3CDTF">2025-06-20T04:30:45Z</dcterms:created>
  <dcterms:modified xsi:type="dcterms:W3CDTF">2025-06-24T15:07:53Z</dcterms:modified>
</cp:coreProperties>
</file>