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aeldung.com/java-memory-leak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Heap Dump Analysis using Eclipse Memory Analyzer (MAT)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guide to identifying memory issues and optimizing Java applications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Dominator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Shows objects retaining the most memory.</a:t>
            </a:r>
          </a:p>
          <a:p>
            <a:r>
              <a:rPr sz="2400" dirty="0"/>
              <a:t>- Helps identify memory leaks and retention paths.</a:t>
            </a:r>
          </a:p>
          <a:p>
            <a:r>
              <a:rPr sz="2400" dirty="0"/>
              <a:t>- The root object dominates everything else.</a:t>
            </a:r>
          </a:p>
          <a:p>
            <a:r>
              <a:rPr sz="2400" dirty="0"/>
              <a:t>Link: </a:t>
            </a:r>
            <a:r>
              <a:rPr lang="en-IN" sz="1800" i="1" dirty="0"/>
              <a:t>https://help.eclipse.org/latest/index.jsp?topic=/org.eclipse.mat.ui.help/welcome.html</a:t>
            </a:r>
            <a:endParaRPr sz="24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Leak Suspect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Automatically generated report highlighting:</a:t>
            </a:r>
          </a:p>
          <a:p>
            <a:r>
              <a:rPr sz="2400" dirty="0"/>
              <a:t>  - Dominator objects</a:t>
            </a:r>
          </a:p>
          <a:p>
            <a:r>
              <a:rPr sz="2400" dirty="0"/>
              <a:t>  - Paths to GC roots</a:t>
            </a:r>
          </a:p>
          <a:p>
            <a:r>
              <a:rPr sz="2400" dirty="0"/>
              <a:t>  - Suspected leaks</a:t>
            </a:r>
          </a:p>
          <a:p>
            <a:r>
              <a:rPr sz="2400" dirty="0"/>
              <a:t>Link: </a:t>
            </a:r>
            <a:r>
              <a:rPr sz="1800" i="1" dirty="0"/>
              <a:t>https://www.eclipse.org/mat/documentation/userguide/reports.html</a:t>
            </a:r>
            <a:endParaRPr sz="24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OutOfMemoryErrors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</a:t>
            </a:r>
            <a:r>
              <a:rPr sz="2400" dirty="0" err="1"/>
              <a:t>java.lang.OutOfMemoryError</a:t>
            </a:r>
            <a:r>
              <a:rPr sz="2400" dirty="0"/>
              <a:t>: Java heap space</a:t>
            </a:r>
          </a:p>
          <a:p>
            <a:r>
              <a:rPr sz="2400" dirty="0"/>
              <a:t>- </a:t>
            </a:r>
            <a:r>
              <a:rPr sz="2400" dirty="0" err="1"/>
              <a:t>java.lang.OutOfMemoryError</a:t>
            </a:r>
            <a:r>
              <a:rPr sz="2400" dirty="0"/>
              <a:t>: GC overhead limit exceeded</a:t>
            </a:r>
          </a:p>
          <a:p>
            <a:r>
              <a:rPr sz="2400" dirty="0"/>
              <a:t>- </a:t>
            </a:r>
            <a:r>
              <a:rPr sz="2400" dirty="0" err="1"/>
              <a:t>java.lang.OutOfMemoryError</a:t>
            </a:r>
            <a:r>
              <a:rPr sz="2400" dirty="0"/>
              <a:t>: </a:t>
            </a:r>
            <a:r>
              <a:rPr sz="2400" dirty="0" err="1"/>
              <a:t>Metaspace</a:t>
            </a:r>
            <a:endParaRPr sz="2400" dirty="0"/>
          </a:p>
          <a:p>
            <a:r>
              <a:rPr sz="2400" dirty="0"/>
              <a:t>- </a:t>
            </a:r>
            <a:r>
              <a:rPr sz="2400" dirty="0" err="1"/>
              <a:t>java.lang.OutOfMemoryError</a:t>
            </a:r>
            <a:r>
              <a:rPr sz="2400" dirty="0"/>
              <a:t>: Unable to create new native thread</a:t>
            </a:r>
          </a:p>
          <a:p>
            <a:r>
              <a:rPr sz="2400" dirty="0"/>
              <a:t>Link: </a:t>
            </a:r>
            <a:r>
              <a:rPr lang="en-IN" sz="1800" i="1" dirty="0"/>
              <a:t>https://docs.oracle.com/javase/8/docs/technotes/guides/troubleshoot/memleaks002.html</a:t>
            </a:r>
            <a:endParaRPr sz="24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Best Practices for Heap Dump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Always generate full heap dumps.</a:t>
            </a:r>
          </a:p>
          <a:p>
            <a:r>
              <a:rPr sz="2400" dirty="0"/>
              <a:t>- Use filters and grouping (by class, package).</a:t>
            </a:r>
          </a:p>
          <a:p>
            <a:r>
              <a:rPr sz="2400" dirty="0"/>
              <a:t>- Analyze retained size to detect memory retention.</a:t>
            </a:r>
          </a:p>
          <a:p>
            <a:r>
              <a:rPr sz="2400" dirty="0"/>
              <a:t>- Compare dumps over time.</a:t>
            </a:r>
          </a:p>
          <a:p>
            <a:r>
              <a:rPr sz="2400" dirty="0"/>
              <a:t>- Automate with scripts if recurring issues.</a:t>
            </a:r>
            <a:endParaRPr lang="en-US" sz="2400" dirty="0"/>
          </a:p>
          <a:p>
            <a:r>
              <a:rPr lang="en-US" sz="2400" dirty="0"/>
              <a:t>L</a:t>
            </a:r>
            <a:r>
              <a:rPr lang="en-IN" sz="2400" dirty="0"/>
              <a:t>ink: </a:t>
            </a:r>
            <a:r>
              <a:rPr lang="en-IN" sz="1800" i="1" dirty="0"/>
              <a:t>https://blog.ycrash.io/eclipse-mat-tidbits/</a:t>
            </a:r>
            <a:endParaRPr sz="2400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Generate Heap Dumps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Using </a:t>
            </a:r>
            <a:r>
              <a:rPr sz="2400" dirty="0" err="1"/>
              <a:t>jmap</a:t>
            </a:r>
            <a:r>
              <a:rPr sz="2400" dirty="0"/>
              <a:t>:</a:t>
            </a:r>
          </a:p>
          <a:p>
            <a:r>
              <a:rPr sz="2400" dirty="0"/>
              <a:t>  </a:t>
            </a:r>
            <a:r>
              <a:rPr sz="2400" dirty="0" err="1"/>
              <a:t>jmap</a:t>
            </a:r>
            <a:r>
              <a:rPr sz="2400" dirty="0"/>
              <a:t> -</a:t>
            </a:r>
            <a:r>
              <a:rPr sz="2400" dirty="0" err="1"/>
              <a:t>dump:format</a:t>
            </a:r>
            <a:r>
              <a:rPr sz="2400" dirty="0"/>
              <a:t>=</a:t>
            </a:r>
            <a:r>
              <a:rPr sz="2400" dirty="0" err="1"/>
              <a:t>b,file</a:t>
            </a:r>
            <a:r>
              <a:rPr sz="2400" dirty="0"/>
              <a:t>=</a:t>
            </a:r>
            <a:r>
              <a:rPr sz="2400" dirty="0" err="1"/>
              <a:t>heap.hprof</a:t>
            </a:r>
            <a:r>
              <a:rPr sz="2400" dirty="0"/>
              <a:t> &lt;</a:t>
            </a:r>
            <a:r>
              <a:rPr sz="2400" dirty="0" err="1"/>
              <a:t>pid</a:t>
            </a:r>
            <a:r>
              <a:rPr sz="2400" dirty="0"/>
              <a:t>&gt;</a:t>
            </a:r>
          </a:p>
          <a:p>
            <a:r>
              <a:rPr sz="2400" dirty="0"/>
              <a:t>- Via JVM options on OOME:</a:t>
            </a:r>
          </a:p>
          <a:p>
            <a:r>
              <a:rPr sz="2400" dirty="0"/>
              <a:t>  -XX:+</a:t>
            </a:r>
            <a:r>
              <a:rPr sz="2400" dirty="0" err="1"/>
              <a:t>HeapDumpOnOutOfMemoryError</a:t>
            </a:r>
            <a:r>
              <a:rPr sz="2400" dirty="0"/>
              <a:t> -</a:t>
            </a:r>
            <a:r>
              <a:rPr sz="2400" dirty="0" err="1"/>
              <a:t>XX:HeapDumpPath</a:t>
            </a:r>
            <a:r>
              <a:rPr sz="2400" dirty="0"/>
              <a:t>=/path</a:t>
            </a:r>
          </a:p>
          <a:p>
            <a:r>
              <a:rPr sz="2400" dirty="0"/>
              <a:t>Link: https://docs.oracle.com/javase/8/docs/technotes/guides/troubleshoot/tooldescr014.html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Tool                | Pros                         | Cons</a:t>
            </a:r>
          </a:p>
          <a:p>
            <a:r>
              <a:rPr sz="2400" dirty="0"/>
              <a:t>--------------------|------------------------------|-----------------------------</a:t>
            </a:r>
          </a:p>
          <a:p>
            <a:r>
              <a:rPr sz="2400" dirty="0"/>
              <a:t>Eclipse MAT         | Fast, visual, detailed       | UI can be overwhelming</a:t>
            </a:r>
          </a:p>
          <a:p>
            <a:r>
              <a:rPr sz="2400" dirty="0" err="1"/>
              <a:t>VisualVM</a:t>
            </a:r>
            <a:r>
              <a:rPr sz="2400" dirty="0"/>
              <a:t>            | Integrated with JDK          | Less powerful for large dumps</a:t>
            </a:r>
          </a:p>
          <a:p>
            <a:r>
              <a:rPr sz="2400" dirty="0" err="1"/>
              <a:t>JProfiler</a:t>
            </a:r>
            <a:r>
              <a:rPr sz="2400" dirty="0"/>
              <a:t>/</a:t>
            </a:r>
            <a:r>
              <a:rPr sz="2400" dirty="0" err="1"/>
              <a:t>YourKit</a:t>
            </a:r>
            <a:r>
              <a:rPr sz="2400" dirty="0"/>
              <a:t>   | Commercial, advanced         | Expensive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📘 Eclipse MAT Documentation: </a:t>
            </a:r>
            <a:r>
              <a:rPr lang="en-IN" sz="2400" dirty="0"/>
              <a:t>https://help.eclipse.org/latest/index.jsp?topic=/org.eclipse.mat.ui.help/welcome.html </a:t>
            </a:r>
          </a:p>
          <a:p>
            <a:r>
              <a:rPr sz="2400" dirty="0"/>
              <a:t>📘 </a:t>
            </a:r>
            <a:r>
              <a:rPr lang="en-US" sz="2400" dirty="0"/>
              <a:t>Understanding Memory Leaks in Java</a:t>
            </a:r>
            <a:r>
              <a:rPr sz="2400" dirty="0"/>
              <a:t>: </a:t>
            </a:r>
            <a:r>
              <a:rPr lang="en-IN" sz="2400" dirty="0">
                <a:hlinkClick r:id="rId2"/>
              </a:rPr>
              <a:t>https://www.baeldung.com/java-memory-leaks</a:t>
            </a:r>
            <a:endParaRPr lang="en-IN" sz="2400" dirty="0"/>
          </a:p>
          <a:p>
            <a:r>
              <a:rPr lang="en-IN" sz="2400" dirty="0"/>
              <a:t>📘 </a:t>
            </a:r>
            <a:r>
              <a:rPr lang="en-US" sz="2400" dirty="0"/>
              <a:t>How can we analyze JAVA memory issues</a:t>
            </a:r>
          </a:p>
          <a:p>
            <a:pPr marL="0" indent="0">
              <a:buNone/>
            </a:pPr>
            <a:r>
              <a:rPr lang="en-IN" sz="2400" dirty="0"/>
              <a:t>	https://medium.com/@prabhashdilhanakmeemana/how-	can-we-analyze-java-memory-issues-java-lang-outofmemoryerror-cf41d3643ba5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Heap dumps offer deep insights into memory.</a:t>
            </a:r>
          </a:p>
          <a:p>
            <a:r>
              <a:rPr sz="2400" dirty="0"/>
              <a:t>- Eclipse MAT is ideal for detailed analysis.</a:t>
            </a:r>
          </a:p>
          <a:p>
            <a:r>
              <a:rPr sz="2400" dirty="0"/>
              <a:t>- Key metrics: retained size, dominator tree, leak suspects.</a:t>
            </a:r>
          </a:p>
          <a:p>
            <a:r>
              <a:rPr sz="2400" dirty="0"/>
              <a:t>- Regular analysis helps prevent OOMEs and optimize memory.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1. Introduction to Heap Dumps</a:t>
            </a:r>
          </a:p>
          <a:p>
            <a:r>
              <a:rPr sz="2400" dirty="0"/>
              <a:t>2. Overview of Eclipse MAT</a:t>
            </a:r>
          </a:p>
          <a:p>
            <a:r>
              <a:rPr sz="2400" dirty="0"/>
              <a:t>3. Key Concepts</a:t>
            </a:r>
          </a:p>
          <a:p>
            <a:r>
              <a:rPr sz="2400" dirty="0"/>
              <a:t>   - Shallow vs Retained Size</a:t>
            </a:r>
          </a:p>
          <a:p>
            <a:r>
              <a:rPr sz="2400" dirty="0"/>
              <a:t>   - Incoming &amp; Outgoing References</a:t>
            </a:r>
          </a:p>
          <a:p>
            <a:r>
              <a:rPr sz="2400" dirty="0"/>
              <a:t>4. Dominator Tree</a:t>
            </a:r>
          </a:p>
          <a:p>
            <a:r>
              <a:rPr sz="2400" dirty="0"/>
              <a:t>5. Leak Suspect Report</a:t>
            </a:r>
          </a:p>
          <a:p>
            <a:r>
              <a:rPr sz="2400" dirty="0"/>
              <a:t>6. Types of </a:t>
            </a:r>
            <a:r>
              <a:rPr sz="2400" dirty="0" err="1"/>
              <a:t>OutOfMemoryError</a:t>
            </a:r>
            <a:r>
              <a:rPr sz="2400" dirty="0"/>
              <a:t> (OOME)</a:t>
            </a:r>
          </a:p>
          <a:p>
            <a:r>
              <a:rPr sz="2400" dirty="0"/>
              <a:t>7. Best Practices</a:t>
            </a:r>
          </a:p>
          <a:p>
            <a:r>
              <a:rPr sz="2400" dirty="0"/>
              <a:t>8. Useful Resources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2F7D9-9DC9-4D82-883A-0F0BCBA0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2763"/>
            <a:ext cx="8229600" cy="1143000"/>
          </a:xfrm>
        </p:spPr>
        <p:txBody>
          <a:bodyPr/>
          <a:lstStyle/>
          <a:p>
            <a:r>
              <a:rPr lang="en-US" dirty="0"/>
              <a:t>Java Process Memory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446D6D-7445-4180-A268-8DD2FB771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24051"/>
            <a:ext cx="91440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8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Heap Dump?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A snapshot of the memory of a Java process at a given time.</a:t>
            </a:r>
          </a:p>
          <a:p>
            <a:r>
              <a:rPr sz="2400" dirty="0"/>
              <a:t>- Captures all live objects and their references.</a:t>
            </a:r>
          </a:p>
          <a:p>
            <a:r>
              <a:rPr sz="2400" dirty="0"/>
              <a:t>- Used for diagnosing memory leaks and analyzing memory usage.</a:t>
            </a:r>
          </a:p>
          <a:p>
            <a:r>
              <a:rPr sz="2400" dirty="0"/>
              <a:t>Link: </a:t>
            </a:r>
            <a:r>
              <a:rPr sz="1800" i="1" dirty="0"/>
              <a:t>https://docs.oracle.com/javase/8/docs/technotes/guides/troubleshoot/memleaks002.html</a:t>
            </a:r>
            <a:endParaRPr sz="2400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Eclipse Memory Analyzer?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A powerful tool to analyze heap dumps.</a:t>
            </a:r>
          </a:p>
          <a:p>
            <a:r>
              <a:rPr sz="2400" dirty="0"/>
              <a:t>- Helps detect memory leaks and reduce memory consumption.</a:t>
            </a:r>
          </a:p>
          <a:p>
            <a:r>
              <a:rPr sz="2400" dirty="0"/>
              <a:t>- Supports large heap dumps (GBs in size).</a:t>
            </a:r>
          </a:p>
          <a:p>
            <a:r>
              <a:rPr sz="2400" dirty="0"/>
              <a:t>Link: </a:t>
            </a:r>
            <a:r>
              <a:rPr sz="1800" i="1" dirty="0"/>
              <a:t>https://www.eclipse.org/mat/</a:t>
            </a:r>
            <a:endParaRPr sz="2400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Shallow vs Retained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- Shallow Size: Memory consumed by the object itself.</a:t>
            </a:r>
          </a:p>
          <a:p>
            <a:r>
              <a:rPr sz="2400" dirty="0"/>
              <a:t>- Retained Size: Total memory that will be freed when the object is garbage collected.</a:t>
            </a:r>
          </a:p>
          <a:p>
            <a:r>
              <a:rPr sz="2400" dirty="0"/>
              <a:t>Link: </a:t>
            </a:r>
            <a:r>
              <a:rPr lang="en-IN" sz="1800" i="1" dirty="0"/>
              <a:t>https://blog.gceasy.io/shallow-heap-retained-heap/</a:t>
            </a:r>
            <a:endParaRPr sz="2400" i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55B70F1-BBD2-4D3F-895A-514A7C506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Shallow vs Retained Size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CC1521-792B-437F-83FA-862B6E749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1717256"/>
            <a:ext cx="9144000" cy="514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353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52285E-2322-4A2C-9B22-58D106815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910957"/>
            <a:ext cx="9134475" cy="49470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6CC17F1-46BF-431E-A590-E1793919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Shallow vs Retained Size</a:t>
            </a:r>
          </a:p>
        </p:txBody>
      </p:sp>
    </p:spTree>
    <p:extLst>
      <p:ext uri="{BB962C8B-B14F-4D97-AF65-F5344CB8AC3E}">
        <p14:creationId xmlns:p14="http://schemas.microsoft.com/office/powerpoint/2010/main" val="6352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Incoming &amp; Outgoing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- Incoming: References pointing to the current object.</a:t>
            </a:r>
          </a:p>
          <a:p>
            <a:r>
              <a:rPr sz="2400" dirty="0"/>
              <a:t>- Outgoing: References from the current object to others.</a:t>
            </a:r>
          </a:p>
          <a:p>
            <a:r>
              <a:rPr sz="2400" dirty="0"/>
              <a:t>- Helpful for understanding object reachability and GC roots.</a:t>
            </a:r>
            <a:endParaRPr lang="en-US" sz="2400" dirty="0"/>
          </a:p>
          <a:p>
            <a:r>
              <a:rPr lang="en-US" sz="2400" dirty="0"/>
              <a:t>L</a:t>
            </a:r>
            <a:r>
              <a:rPr lang="en-IN" sz="2400" dirty="0"/>
              <a:t>ink: </a:t>
            </a:r>
            <a:r>
              <a:rPr lang="en-IN" sz="1800" i="1" dirty="0"/>
              <a:t>https://blog.gceasy.io/eclipse-mat-incoming-references-outgoing-references/#:~:text=Incoming%20References%20of%20object%20C,and%20uploaded%20to%20Eclipse%20MAT.</a:t>
            </a:r>
            <a:endParaRPr sz="24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765</Words>
  <Application>Microsoft Office PowerPoint</Application>
  <PresentationFormat>On-screen Show (4:3)</PresentationFormat>
  <Paragraphs>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Heap Dump Analysis using Eclipse Memory Analyzer (MAT)</vt:lpstr>
      <vt:lpstr>Agenda</vt:lpstr>
      <vt:lpstr>Java Process Memory</vt:lpstr>
      <vt:lpstr>What is a Heap Dump?</vt:lpstr>
      <vt:lpstr>What is Eclipse Memory Analyzer?</vt:lpstr>
      <vt:lpstr>Shallow vs Retained Size</vt:lpstr>
      <vt:lpstr>Shallow vs Retained Size</vt:lpstr>
      <vt:lpstr>Shallow vs Retained Size</vt:lpstr>
      <vt:lpstr>Incoming &amp; Outgoing References</vt:lpstr>
      <vt:lpstr>Dominator Tree</vt:lpstr>
      <vt:lpstr>Leak Suspect Report</vt:lpstr>
      <vt:lpstr>Common OutOfMemoryErrors</vt:lpstr>
      <vt:lpstr>Best Practices for Heap Dump Analysis</vt:lpstr>
      <vt:lpstr>How to Generate Heap Dumps</vt:lpstr>
      <vt:lpstr>Tools Comparison</vt:lpstr>
      <vt:lpstr>Useful Resources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 Dump Analysis using Eclipse Memory Analyzer (MAT)</dc:title>
  <dc:subject/>
  <dc:creator/>
  <cp:keywords/>
  <dc:description>generated using python-pptx</dc:description>
  <cp:lastModifiedBy>RANGARAJAN</cp:lastModifiedBy>
  <cp:revision>21</cp:revision>
  <dcterms:created xsi:type="dcterms:W3CDTF">2013-01-27T09:14:16Z</dcterms:created>
  <dcterms:modified xsi:type="dcterms:W3CDTF">2025-06-19T09:14:45Z</dcterms:modified>
  <cp:category/>
</cp:coreProperties>
</file>