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8AEBDB-61F7-473D-A105-8118F05843AD}" v="634" dt="2022-04-26T04:54:06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Everyone!!</a:t>
            </a: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B4B40-F349-F03C-56C5-4CEEBB66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Problem Statement 03 Contd...</a:t>
            </a:r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FFCC-83CB-44BC-83A2-5E27D091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But with gift as proper email attachment.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16E3E39B-22DE-3AC0-17AA-021F249EE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4137128"/>
            <a:ext cx="2743200" cy="407014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0B8606B-0DAF-EE4E-6E0E-BD97614A9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242" y="1862981"/>
            <a:ext cx="3892568" cy="578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2E3538-CE36-5960-FEAF-7DF85DDDEB2F}"/>
              </a:ext>
            </a:extLst>
          </p:cNvPr>
          <p:cNvSpPr txBox="1"/>
          <p:nvPr/>
        </p:nvSpPr>
        <p:spPr>
          <a:xfrm>
            <a:off x="5072400" y="2642400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 Emoji"/>
                <a:ea typeface="Segoe UI Emoji"/>
              </a:rPr>
              <a:t> </a:t>
            </a:r>
            <a:r>
              <a:rPr lang="en-US" sz="9600" dirty="0">
                <a:solidFill>
                  <a:srgbClr val="333333"/>
                </a:solidFill>
                <a:latin typeface="Segoe UI Emoji"/>
                <a:ea typeface="Segoe UI Emoji"/>
              </a:rPr>
              <a:t>😇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0372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BCB3-53FB-8306-E9EE-8B908049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Aspects</a:t>
            </a:r>
          </a:p>
        </p:txBody>
      </p:sp>
    </p:spTree>
    <p:extLst>
      <p:ext uri="{BB962C8B-B14F-4D97-AF65-F5344CB8AC3E}">
        <p14:creationId xmlns:p14="http://schemas.microsoft.com/office/powerpoint/2010/main" val="3191156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BCB3-53FB-8306-E9EE-8B908049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8611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Email Scripting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TCS Windows VMware</a:t>
            </a:r>
          </a:p>
        </p:txBody>
      </p:sp>
    </p:spTree>
    <p:extLst>
      <p:ext uri="{BB962C8B-B14F-4D97-AF65-F5344CB8AC3E}">
        <p14:creationId xmlns:p14="http://schemas.microsoft.com/office/powerpoint/2010/main" val="376278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B4B40-F349-F03C-56C5-4CEEBB66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Problem Statement 01</a:t>
            </a:r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FFCC-83CB-44BC-83A2-5E27D091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Suppose, Vishnu is having his birthday today and as a gift he wants us to wish him on email without using Outlook (directly).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4049B6D-DA8E-8FC8-A525-A5FA1E6F7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091" y="941238"/>
            <a:ext cx="3358478" cy="497552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16E3E39B-22DE-3AC0-17AA-021F249EE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" y="4137128"/>
            <a:ext cx="2743200" cy="40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4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2E3538-CE36-5960-FEAF-7DF85DDDEB2F}"/>
              </a:ext>
            </a:extLst>
          </p:cNvPr>
          <p:cNvSpPr txBox="1"/>
          <p:nvPr/>
        </p:nvSpPr>
        <p:spPr>
          <a:xfrm>
            <a:off x="5072400" y="2642400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 Emoji"/>
                <a:ea typeface="Segoe UI Emoji"/>
              </a:rPr>
              <a:t> </a:t>
            </a:r>
            <a:r>
              <a:rPr lang="en-US" sz="9600" dirty="0">
                <a:solidFill>
                  <a:srgbClr val="333333"/>
                </a:solidFill>
                <a:latin typeface="Segoe UI Emoji"/>
                <a:ea typeface="Segoe UI Emoji"/>
              </a:rPr>
              <a:t>😇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7028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B4B40-F349-F03C-56C5-4CEEBB66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Problem Statement 02</a:t>
            </a:r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FFCC-83CB-44BC-83A2-5E27D091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Now, Keerthi came and said, I am also having my </a:t>
            </a:r>
            <a:r>
              <a:rPr lang="en-US" sz="3000" dirty="0" err="1"/>
              <a:t>B'day</a:t>
            </a:r>
            <a:r>
              <a:rPr lang="en-US" sz="3000" dirty="0"/>
              <a:t> today. Wish me as well :)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16E3E39B-22DE-3AC0-17AA-021F249EE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4137128"/>
            <a:ext cx="2743200" cy="407014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A929D50-6CBA-D229-7106-7B3DAE95B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400" y="1831928"/>
            <a:ext cx="3835200" cy="56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7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B4B40-F349-F03C-56C5-4CEEBB66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Problem Statement 02 Contd...</a:t>
            </a:r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FFCC-83CB-44BC-83A2-5E27D091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I don't want a boring wish, I need something which is more exciting (like which contains some embedded image).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16E3E39B-22DE-3AC0-17AA-021F249EE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4137128"/>
            <a:ext cx="2743200" cy="407014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A929D50-6CBA-D229-7106-7B3DAE95B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400" y="1831928"/>
            <a:ext cx="3835200" cy="56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3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2E3538-CE36-5960-FEAF-7DF85DDDEB2F}"/>
              </a:ext>
            </a:extLst>
          </p:cNvPr>
          <p:cNvSpPr txBox="1"/>
          <p:nvPr/>
        </p:nvSpPr>
        <p:spPr>
          <a:xfrm>
            <a:off x="5072400" y="2642400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 Emoji"/>
                <a:ea typeface="Segoe UI Emoji"/>
              </a:rPr>
              <a:t> </a:t>
            </a:r>
            <a:r>
              <a:rPr lang="en-US" sz="9600" dirty="0">
                <a:solidFill>
                  <a:srgbClr val="333333"/>
                </a:solidFill>
                <a:latin typeface="Segoe UI Emoji"/>
                <a:ea typeface="Segoe UI Emoji"/>
              </a:rPr>
              <a:t>😇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9651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B4B40-F349-F03C-56C5-4CEEBB66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Problem Statement 03</a:t>
            </a:r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FFCC-83CB-44BC-83A2-5E27D091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I also need a wish...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16E3E39B-22DE-3AC0-17AA-021F249EE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4137128"/>
            <a:ext cx="2743200" cy="407014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0B8606B-0DAF-EE4E-6E0E-BD97614A9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242" y="1862981"/>
            <a:ext cx="3892568" cy="578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12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B4B40-F349-F03C-56C5-4CEEBB66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dirty="0"/>
              <a:t>Problem Statement 03 Contd...</a:t>
            </a:r>
          </a:p>
        </p:txBody>
      </p:sp>
      <p:pic>
        <p:nvPicPr>
          <p:cNvPr id="25" name="Picture 16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FFCC-83CB-44BC-83A2-5E27D091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 err="1"/>
              <a:t>Ofcourse</a:t>
            </a:r>
            <a:r>
              <a:rPr lang="en-US" sz="3000" dirty="0"/>
              <a:t>, the exciting one...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16E3E39B-22DE-3AC0-17AA-021F249EE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4137128"/>
            <a:ext cx="2743200" cy="407014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0B8606B-0DAF-EE4E-6E0E-BD97614A9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242" y="1862981"/>
            <a:ext cx="3892568" cy="578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44573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TM04033917[[fn=Berlin]]_novariants</vt:lpstr>
      <vt:lpstr>Welcome Everyone!!</vt:lpstr>
      <vt:lpstr>Email Scripting in Python</vt:lpstr>
      <vt:lpstr>Problem Statement 01</vt:lpstr>
      <vt:lpstr>PowerPoint Presentation</vt:lpstr>
      <vt:lpstr>Problem Statement 02</vt:lpstr>
      <vt:lpstr>Problem Statement 02 Contd...</vt:lpstr>
      <vt:lpstr>PowerPoint Presentation</vt:lpstr>
      <vt:lpstr>Problem Statement 03</vt:lpstr>
      <vt:lpstr>Problem Statement 03 Contd...</vt:lpstr>
      <vt:lpstr>Problem Statement 03 Contd...</vt:lpstr>
      <vt:lpstr>PowerPoint Presentation</vt:lpstr>
      <vt:lpstr>Future Aspects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134</cp:revision>
  <dcterms:created xsi:type="dcterms:W3CDTF">2022-04-26T04:00:03Z</dcterms:created>
  <dcterms:modified xsi:type="dcterms:W3CDTF">2022-04-26T05:01:51Z</dcterms:modified>
</cp:coreProperties>
</file>