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nter Light"/>
      <p:regular r:id="rId22"/>
      <p:bold r:id="rId23"/>
    </p:embeddedFont>
    <p:embeddedFont>
      <p:font typeface="Inter"/>
      <p:regular r:id="rId24"/>
      <p:bold r:id="rId25"/>
    </p:embeddedFont>
    <p:embeddedFont>
      <p:font typeface="IBM Plex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Light-regular.fntdata"/><Relationship Id="rId21" Type="http://schemas.openxmlformats.org/officeDocument/2006/relationships/slide" Target="slides/slide16.xml"/><Relationship Id="rId24" Type="http://schemas.openxmlformats.org/officeDocument/2006/relationships/font" Target="fonts/Inter-regular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-regular.fntdata"/><Relationship Id="rId25" Type="http://schemas.openxmlformats.org/officeDocument/2006/relationships/font" Target="fonts/Inter-bold.fntdata"/><Relationship Id="rId28" Type="http://schemas.openxmlformats.org/officeDocument/2006/relationships/font" Target="fonts/IBMPlexMono-italic.fntdata"/><Relationship Id="rId27" Type="http://schemas.openxmlformats.org/officeDocument/2006/relationships/font" Target="fonts/IBMPlex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cc08547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cc08547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Explanations: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Higher plastic to volunteer ratio in 2020 → decreasing marginal returns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All the plastic was already picked up in 2019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cc08547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cc08547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cc085477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cc085477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cc08547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cc08547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1cc085477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1cc085477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cc085477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cc085477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cc085477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cc085477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1be0046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1be0046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eee562b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eee562b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cc08547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cc08547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cc085477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cc08547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cc085477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1cc085477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cc085477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cc085477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cc08547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cc08547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cc08547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cc08547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9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purple)" type="title">
  <p:cSld name="TITLE">
    <p:bg>
      <p:bgPr>
        <a:solidFill>
          <a:srgbClr val="8739E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6775" y="0"/>
            <a:ext cx="921753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4330375" y="1911821"/>
            <a:ext cx="4498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362950" y="3132513"/>
            <a:ext cx="44988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IBM Plex Mono"/>
              <a:buNone/>
              <a:defRPr sz="15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75" y="1499475"/>
            <a:ext cx="1226179" cy="33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4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862"/>
            <a:ext cx="9144000" cy="5149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925" y="624700"/>
            <a:ext cx="3116750" cy="38940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1"/>
          <p:cNvSpPr txBox="1"/>
          <p:nvPr>
            <p:ph type="title"/>
          </p:nvPr>
        </p:nvSpPr>
        <p:spPr>
          <a:xfrm>
            <a:off x="4485050" y="1012513"/>
            <a:ext cx="43608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  <a:defRPr b="0" sz="22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4408925" y="1589088"/>
            <a:ext cx="4360800" cy="25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65" name="Google Shape;6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902" y="3227250"/>
            <a:ext cx="1668875" cy="27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6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7575" y="2369700"/>
            <a:ext cx="3703525" cy="277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2"/>
          <p:cNvCxnSpPr/>
          <p:nvPr/>
        </p:nvCxnSpPr>
        <p:spPr>
          <a:xfrm>
            <a:off x="112757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2"/>
          <p:cNvCxnSpPr/>
          <p:nvPr/>
        </p:nvCxnSpPr>
        <p:spPr>
          <a:xfrm>
            <a:off x="826162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2"/>
          <p:cNvCxnSpPr/>
          <p:nvPr/>
        </p:nvCxnSpPr>
        <p:spPr>
          <a:xfrm>
            <a:off x="651597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8261625" y="1500"/>
            <a:ext cx="801150" cy="15772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 txBox="1"/>
          <p:nvPr>
            <p:ph type="title"/>
          </p:nvPr>
        </p:nvSpPr>
        <p:spPr>
          <a:xfrm>
            <a:off x="1127575" y="663588"/>
            <a:ext cx="31266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2" type="title"/>
          </p:nvPr>
        </p:nvSpPr>
        <p:spPr>
          <a:xfrm>
            <a:off x="1127575" y="1806288"/>
            <a:ext cx="49380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0" sz="1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6812575" y="2369700"/>
            <a:ext cx="1443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Mono"/>
              <a:buChar char="●"/>
              <a:defRPr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Mono"/>
              <a:buChar char="○"/>
              <a:defRPr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Mono"/>
              <a:buChar char="■"/>
              <a:defRPr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Mono"/>
              <a:buChar char="●"/>
              <a:defRPr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Mono"/>
              <a:buChar char="○"/>
              <a:defRPr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Mono"/>
              <a:buChar char="■"/>
              <a:defRPr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Mono"/>
              <a:buChar char="●"/>
              <a:defRPr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 algn="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Mono"/>
              <a:buChar char="○"/>
              <a:defRPr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 algn="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IBM Plex Mono"/>
              <a:buChar char="■"/>
              <a:defRPr sz="1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CUSTOM_6_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3"/>
          <p:cNvCxnSpPr/>
          <p:nvPr/>
        </p:nvCxnSpPr>
        <p:spPr>
          <a:xfrm>
            <a:off x="112757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8753200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>
            <a:off x="8361692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 txBox="1"/>
          <p:nvPr>
            <p:ph type="title"/>
          </p:nvPr>
        </p:nvSpPr>
        <p:spPr>
          <a:xfrm>
            <a:off x="1203775" y="587400"/>
            <a:ext cx="57420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" type="title"/>
          </p:nvPr>
        </p:nvSpPr>
        <p:spPr>
          <a:xfrm>
            <a:off x="1203775" y="1616400"/>
            <a:ext cx="68427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 Light"/>
              <a:buNone/>
              <a:defRPr b="0" sz="15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2">
            <a:alphaModFix/>
          </a:blip>
          <a:srcRect b="0" l="0" r="51040" t="0"/>
          <a:stretch/>
        </p:blipFill>
        <p:spPr>
          <a:xfrm>
            <a:off x="7162725" y="63050"/>
            <a:ext cx="1213926" cy="2482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content">
  <p:cSld name="CUSTOM_13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1381550" y="453150"/>
            <a:ext cx="74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508058" y="474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D8D8D8"/>
                </a:solidFill>
              </a:defRPr>
            </a:lvl1pPr>
            <a:lvl2pPr lvl="1">
              <a:buNone/>
              <a:defRPr>
                <a:solidFill>
                  <a:srgbClr val="D8D8D8"/>
                </a:solidFill>
              </a:defRPr>
            </a:lvl2pPr>
            <a:lvl3pPr lvl="2">
              <a:buNone/>
              <a:defRPr>
                <a:solidFill>
                  <a:srgbClr val="D8D8D8"/>
                </a:solidFill>
              </a:defRPr>
            </a:lvl3pPr>
            <a:lvl4pPr lvl="3">
              <a:buNone/>
              <a:defRPr>
                <a:solidFill>
                  <a:srgbClr val="D8D8D8"/>
                </a:solidFill>
              </a:defRPr>
            </a:lvl4pPr>
            <a:lvl5pPr lvl="4">
              <a:buNone/>
              <a:defRPr>
                <a:solidFill>
                  <a:srgbClr val="D8D8D8"/>
                </a:solidFill>
              </a:defRPr>
            </a:lvl5pPr>
            <a:lvl6pPr lvl="5">
              <a:buNone/>
              <a:defRPr>
                <a:solidFill>
                  <a:srgbClr val="D8D8D8"/>
                </a:solidFill>
              </a:defRPr>
            </a:lvl6pPr>
            <a:lvl7pPr lvl="6">
              <a:buNone/>
              <a:defRPr>
                <a:solidFill>
                  <a:srgbClr val="D8D8D8"/>
                </a:solidFill>
              </a:defRPr>
            </a:lvl7pPr>
            <a:lvl8pPr lvl="7">
              <a:buNone/>
              <a:defRPr>
                <a:solidFill>
                  <a:srgbClr val="D8D8D8"/>
                </a:solidFill>
              </a:defRPr>
            </a:lvl8pPr>
            <a:lvl9pPr lvl="8">
              <a:buNone/>
              <a:defRPr>
                <a:solidFill>
                  <a:srgbClr val="D8D8D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4"/>
          <p:cNvCxnSpPr/>
          <p:nvPr/>
        </p:nvCxnSpPr>
        <p:spPr>
          <a:xfrm>
            <a:off x="112757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1381550" y="1278250"/>
            <a:ext cx="74205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90" name="Google Shape;9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9316" y="4860263"/>
            <a:ext cx="338184" cy="1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6_1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5"/>
          <p:cNvCxnSpPr/>
          <p:nvPr/>
        </p:nvCxnSpPr>
        <p:spPr>
          <a:xfrm>
            <a:off x="368682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>
            <p:ph type="title"/>
          </p:nvPr>
        </p:nvSpPr>
        <p:spPr>
          <a:xfrm>
            <a:off x="334850" y="700800"/>
            <a:ext cx="30132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4" name="Google Shape;94;p15"/>
          <p:cNvSpPr txBox="1"/>
          <p:nvPr>
            <p:ph idx="2" type="title"/>
          </p:nvPr>
        </p:nvSpPr>
        <p:spPr>
          <a:xfrm>
            <a:off x="334850" y="1729800"/>
            <a:ext cx="3013200" cy="271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8576" y="-1385350"/>
            <a:ext cx="2061925" cy="344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841" y="4821088"/>
            <a:ext cx="338184" cy="1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14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4391550" y="-22800"/>
            <a:ext cx="4233300" cy="5189100"/>
          </a:xfrm>
          <a:prstGeom prst="rect">
            <a:avLst/>
          </a:prstGeom>
          <a:solidFill>
            <a:srgbClr val="8739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801800" y="506250"/>
            <a:ext cx="3412800" cy="4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02" name="Google Shape;10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1088" y="2707175"/>
            <a:ext cx="2363775" cy="39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>
            <p:ph type="title"/>
          </p:nvPr>
        </p:nvSpPr>
        <p:spPr>
          <a:xfrm>
            <a:off x="445175" y="430050"/>
            <a:ext cx="34128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CUSTOM_14_1"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</a:defRPr>
            </a:lvl1pPr>
            <a:lvl2pPr lvl="1" rtl="0">
              <a:buNone/>
              <a:defRPr>
                <a:solidFill>
                  <a:srgbClr val="000000"/>
                </a:solidFill>
              </a:defRPr>
            </a:lvl2pPr>
            <a:lvl3pPr lvl="2" rtl="0">
              <a:buNone/>
              <a:defRPr>
                <a:solidFill>
                  <a:srgbClr val="000000"/>
                </a:solidFill>
              </a:defRPr>
            </a:lvl3pPr>
            <a:lvl4pPr lvl="3" rtl="0">
              <a:buNone/>
              <a:defRPr>
                <a:solidFill>
                  <a:srgbClr val="000000"/>
                </a:solidFill>
              </a:defRPr>
            </a:lvl4pPr>
            <a:lvl5pPr lvl="4" rtl="0">
              <a:buNone/>
              <a:defRPr>
                <a:solidFill>
                  <a:srgbClr val="000000"/>
                </a:solidFill>
              </a:defRPr>
            </a:lvl5pPr>
            <a:lvl6pPr lvl="5" rtl="0">
              <a:buNone/>
              <a:defRPr>
                <a:solidFill>
                  <a:srgbClr val="000000"/>
                </a:solidFill>
              </a:defRPr>
            </a:lvl6pPr>
            <a:lvl7pPr lvl="6" rtl="0">
              <a:buNone/>
              <a:defRPr>
                <a:solidFill>
                  <a:srgbClr val="000000"/>
                </a:solidFill>
              </a:defRPr>
            </a:lvl7pPr>
            <a:lvl8pPr lvl="7" rtl="0">
              <a:buNone/>
              <a:defRPr>
                <a:solidFill>
                  <a:srgbClr val="000000"/>
                </a:solidFill>
              </a:defRPr>
            </a:lvl8pPr>
            <a:lvl9pPr lvl="8" rtl="0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4391550" y="-22800"/>
            <a:ext cx="4233300" cy="5189100"/>
          </a:xfrm>
          <a:prstGeom prst="rect">
            <a:avLst/>
          </a:prstGeom>
          <a:solidFill>
            <a:srgbClr val="0B79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4801800" y="506250"/>
            <a:ext cx="3412800" cy="41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108" name="Google Shape;10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1088" y="2707175"/>
            <a:ext cx="2363775" cy="394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type="title"/>
          </p:nvPr>
        </p:nvSpPr>
        <p:spPr>
          <a:xfrm>
            <a:off x="445175" y="430050"/>
            <a:ext cx="3412800" cy="10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1">
    <p:bg>
      <p:bgPr>
        <a:solidFill>
          <a:srgbClr val="0B79E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blue)">
  <p:cSld name="TITLE_1">
    <p:bg>
      <p:bgPr>
        <a:solidFill>
          <a:srgbClr val="0B79E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7036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4330375" y="1911821"/>
            <a:ext cx="4498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362950" y="3132513"/>
            <a:ext cx="44988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Font typeface="IBM Plex Mono"/>
              <a:buNone/>
              <a:defRPr sz="15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075" y="1499475"/>
            <a:ext cx="1221775" cy="3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blue">
  <p:cSld name="MAIN_POINT_1">
    <p:bg>
      <p:bgPr>
        <a:solidFill>
          <a:srgbClr val="0B79E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5" name="Google Shape;135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blue">
  <p:cSld name="SECTION_TITLE_AND_DESCRIPTION_1">
    <p:bg>
      <p:bgPr>
        <a:solidFill>
          <a:srgbClr val="0B79E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bg>
      <p:bgPr>
        <a:solidFill>
          <a:srgbClr val="F0F0F0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292350" y="4507900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Mono"/>
              <a:buNone/>
              <a:defRPr sz="11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26"/>
          <p:cNvCxnSpPr/>
          <p:nvPr/>
        </p:nvCxnSpPr>
        <p:spPr>
          <a:xfrm>
            <a:off x="736052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it slide">
  <p:cSld name="CUSTOM_15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7575" y="2369700"/>
            <a:ext cx="3703525" cy="2773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27"/>
          <p:cNvCxnSpPr/>
          <p:nvPr/>
        </p:nvCxnSpPr>
        <p:spPr>
          <a:xfrm>
            <a:off x="112757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7"/>
          <p:cNvCxnSpPr/>
          <p:nvPr/>
        </p:nvCxnSpPr>
        <p:spPr>
          <a:xfrm>
            <a:off x="7555100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7"/>
          <p:cNvCxnSpPr/>
          <p:nvPr/>
        </p:nvCxnSpPr>
        <p:spPr>
          <a:xfrm>
            <a:off x="651597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820287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7"/>
          <p:cNvCxnSpPr/>
          <p:nvPr/>
        </p:nvCxnSpPr>
        <p:spPr>
          <a:xfrm>
            <a:off x="8634500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7"/>
          <p:cNvCxnSpPr/>
          <p:nvPr/>
        </p:nvCxnSpPr>
        <p:spPr>
          <a:xfrm>
            <a:off x="8933575" y="1500"/>
            <a:ext cx="0" cy="514050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7"/>
          <p:cNvSpPr txBox="1"/>
          <p:nvPr>
            <p:ph type="title"/>
          </p:nvPr>
        </p:nvSpPr>
        <p:spPr>
          <a:xfrm>
            <a:off x="1331025" y="1554300"/>
            <a:ext cx="4845600" cy="14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  <a:defRPr sz="40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1331025" y="2967300"/>
            <a:ext cx="48456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Mono"/>
              <a:buChar char="●"/>
              <a:defRPr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Mono"/>
              <a:buChar char="○"/>
              <a:defRPr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Mono"/>
              <a:buChar char="■"/>
              <a:defRPr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Mono"/>
              <a:buChar char="●"/>
              <a:defRPr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Mono"/>
              <a:buChar char="○"/>
              <a:defRPr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Mono"/>
              <a:buChar char="■"/>
              <a:defRPr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Mono"/>
              <a:buChar char="●"/>
              <a:defRPr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Mono"/>
              <a:buChar char="○"/>
              <a:defRPr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IBM Plex Mono"/>
              <a:buChar char="■"/>
              <a:defRPr sz="12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istic">
  <p:cSld name="CUSTOM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-471637"/>
            <a:ext cx="9144000" cy="608676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5047375" y="1412575"/>
            <a:ext cx="2712300" cy="14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5047375" y="2817475"/>
            <a:ext cx="26961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9" cy="51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622650" y="2746913"/>
            <a:ext cx="3735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8739E5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1700">
              <a:solidFill>
                <a:srgbClr val="8739E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739E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8739E5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1700">
              <a:solidFill>
                <a:srgbClr val="8739E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8739E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8739E5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sz="1700">
              <a:solidFill>
                <a:srgbClr val="8739E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1387900" y="2746927"/>
            <a:ext cx="3816900" cy="17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 sz="1700">
                <a:solidFill>
                  <a:srgbClr val="000000"/>
                </a:solidFill>
              </a:defRPr>
            </a:lvl1pPr>
            <a:lvl2pPr indent="-336550" lvl="1" marL="91440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2pPr>
            <a:lvl3pPr indent="-336550" lvl="2" marL="137160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3pPr>
            <a:lvl4pPr indent="-336550" lvl="3" marL="182880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 sz="1700">
                <a:solidFill>
                  <a:srgbClr val="000000"/>
                </a:solidFill>
              </a:defRPr>
            </a:lvl4pPr>
            <a:lvl5pPr indent="-336550" lvl="4" marL="228600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5pPr>
            <a:lvl6pPr indent="-336550" lvl="5" marL="274320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6pPr>
            <a:lvl7pPr indent="-336550" lvl="6" marL="320040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 sz="1700">
                <a:solidFill>
                  <a:srgbClr val="000000"/>
                </a:solidFill>
              </a:defRPr>
            </a:lvl7pPr>
            <a:lvl8pPr indent="-336550" lvl="7" marL="3657600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  <a:defRPr sz="1700">
                <a:solidFill>
                  <a:srgbClr val="000000"/>
                </a:solidFill>
              </a:defRPr>
            </a:lvl8pPr>
            <a:lvl9pPr indent="-336550" lvl="8" marL="4114800">
              <a:lnSpc>
                <a:spcPct val="18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700"/>
              <a:buChar char="■"/>
              <a:defRPr sz="1700">
                <a:solidFill>
                  <a:srgbClr val="000000"/>
                </a:solidFill>
              </a:defRPr>
            </a:lvl9pPr>
          </a:lstStyle>
          <a:p/>
        </p:txBody>
      </p:sp>
      <p:pic>
        <p:nvPicPr>
          <p:cNvPr id="29" name="Google Shape;2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300" y="3227300"/>
            <a:ext cx="983475" cy="24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blue)">
  <p:cSld name="CUSTOM_2">
    <p:bg>
      <p:bgPr>
        <a:solidFill>
          <a:srgbClr val="0B79E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612" y="0"/>
            <a:ext cx="91992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813075" y="652950"/>
            <a:ext cx="1159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487"/>
              </a:buClr>
              <a:buSzPts val="4500"/>
              <a:buNone/>
              <a:defRPr sz="4500">
                <a:solidFill>
                  <a:srgbClr val="00348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4" name="Google Shape;34;p6"/>
          <p:cNvSpPr txBox="1"/>
          <p:nvPr>
            <p:ph idx="2" type="title"/>
          </p:nvPr>
        </p:nvSpPr>
        <p:spPr>
          <a:xfrm>
            <a:off x="2646500" y="652950"/>
            <a:ext cx="3865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646500" y="1465050"/>
            <a:ext cx="38655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purple)">
  <p:cSld name="CUSTOM_2_1">
    <p:bg>
      <p:bgPr>
        <a:solidFill>
          <a:srgbClr val="0B79E5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36"/>
            <a:ext cx="9144000" cy="51398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 txBox="1"/>
          <p:nvPr>
            <p:ph type="title"/>
          </p:nvPr>
        </p:nvSpPr>
        <p:spPr>
          <a:xfrm>
            <a:off x="813075" y="652950"/>
            <a:ext cx="1159500" cy="9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81466"/>
              </a:buClr>
              <a:buSzPts val="4500"/>
              <a:buNone/>
              <a:defRPr sz="4500">
                <a:solidFill>
                  <a:srgbClr val="3814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0" name="Google Shape;40;p7"/>
          <p:cNvSpPr txBox="1"/>
          <p:nvPr>
            <p:ph idx="2" type="title"/>
          </p:nvPr>
        </p:nvSpPr>
        <p:spPr>
          <a:xfrm>
            <a:off x="2646500" y="652950"/>
            <a:ext cx="3865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2646500" y="1465050"/>
            <a:ext cx="38655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blue)">
  <p:cSld name="CUSTOM_5">
    <p:bg>
      <p:bgPr>
        <a:solidFill>
          <a:srgbClr val="0B79E5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8200" y="-16450"/>
            <a:ext cx="9242199" cy="51764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>
            <p:ph type="title"/>
          </p:nvPr>
        </p:nvSpPr>
        <p:spPr>
          <a:xfrm>
            <a:off x="4239225" y="3885025"/>
            <a:ext cx="1859700" cy="1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29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body"/>
          </p:nvPr>
        </p:nvSpPr>
        <p:spPr>
          <a:xfrm>
            <a:off x="4239225" y="3595525"/>
            <a:ext cx="1859700" cy="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BM Plex Mono"/>
              <a:buChar char="●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○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■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●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○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■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●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○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IBM Plex Mono"/>
              <a:buChar char="■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(purple)">
  <p:cSld name="CUSTOM_5_1">
    <p:bg>
      <p:bgPr>
        <a:solidFill>
          <a:srgbClr val="8739E5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550" y="-22272"/>
            <a:ext cx="9275550" cy="518802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title"/>
          </p:nvPr>
        </p:nvSpPr>
        <p:spPr>
          <a:xfrm>
            <a:off x="4239225" y="3885025"/>
            <a:ext cx="1859700" cy="10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sz="29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4239225" y="3595525"/>
            <a:ext cx="1859700" cy="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IBM Plex Mono"/>
              <a:buChar char="●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○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■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●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○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■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●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IBM Plex Mono"/>
              <a:buChar char="○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IBM Plex Mono"/>
              <a:buChar char="■"/>
              <a:defRPr sz="12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3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53975" y="997450"/>
            <a:ext cx="4271400" cy="4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  <a:defRPr b="0" sz="2300"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2" type="title"/>
          </p:nvPr>
        </p:nvSpPr>
        <p:spPr>
          <a:xfrm>
            <a:off x="453975" y="1408450"/>
            <a:ext cx="42714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b="0" sz="16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6" name="Google Shape;56;p10"/>
          <p:cNvSpPr txBox="1"/>
          <p:nvPr>
            <p:ph idx="3" type="title"/>
          </p:nvPr>
        </p:nvSpPr>
        <p:spPr>
          <a:xfrm>
            <a:off x="453975" y="1935325"/>
            <a:ext cx="4271400" cy="22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b="0" sz="1400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8576" y="-1385350"/>
            <a:ext cx="2061925" cy="34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D8D8D8"/>
                </a:solidFill>
              </a:defRPr>
            </a:lvl1pPr>
            <a:lvl2pPr lvl="1">
              <a:buNone/>
              <a:defRPr>
                <a:solidFill>
                  <a:srgbClr val="D8D8D8"/>
                </a:solidFill>
              </a:defRPr>
            </a:lvl2pPr>
            <a:lvl3pPr lvl="2">
              <a:buNone/>
              <a:defRPr>
                <a:solidFill>
                  <a:srgbClr val="D8D8D8"/>
                </a:solidFill>
              </a:defRPr>
            </a:lvl3pPr>
            <a:lvl4pPr lvl="3">
              <a:buNone/>
              <a:defRPr>
                <a:solidFill>
                  <a:srgbClr val="D8D8D8"/>
                </a:solidFill>
              </a:defRPr>
            </a:lvl4pPr>
            <a:lvl5pPr lvl="4">
              <a:buNone/>
              <a:defRPr>
                <a:solidFill>
                  <a:srgbClr val="D8D8D8"/>
                </a:solidFill>
              </a:defRPr>
            </a:lvl5pPr>
            <a:lvl6pPr lvl="5">
              <a:buNone/>
              <a:defRPr>
                <a:solidFill>
                  <a:srgbClr val="D8D8D8"/>
                </a:solidFill>
              </a:defRPr>
            </a:lvl6pPr>
            <a:lvl7pPr lvl="6">
              <a:buNone/>
              <a:defRPr>
                <a:solidFill>
                  <a:srgbClr val="D8D8D8"/>
                </a:solidFill>
              </a:defRPr>
            </a:lvl7pPr>
            <a:lvl8pPr lvl="7">
              <a:buNone/>
              <a:defRPr>
                <a:solidFill>
                  <a:srgbClr val="D8D8D8"/>
                </a:solidFill>
              </a:defRPr>
            </a:lvl8pPr>
            <a:lvl9pPr lvl="8">
              <a:buNone/>
              <a:defRPr>
                <a:solidFill>
                  <a:srgbClr val="D8D8D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841" y="4821088"/>
            <a:ext cx="338184" cy="1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8739E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b="1"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"/>
              <a:buNone/>
              <a:defRPr sz="2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●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Char char="○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nter"/>
              <a:buChar char="■"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4330375" y="1911821"/>
            <a:ext cx="44988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Plastic 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From around the globe</a:t>
            </a:r>
            <a:endParaRPr sz="3800"/>
          </a:p>
        </p:txBody>
      </p:sp>
      <p:sp>
        <p:nvSpPr>
          <p:cNvPr id="162" name="Google Shape;162;p28"/>
          <p:cNvSpPr txBox="1"/>
          <p:nvPr>
            <p:ph idx="1" type="subTitle"/>
          </p:nvPr>
        </p:nvSpPr>
        <p:spPr>
          <a:xfrm>
            <a:off x="4169625" y="4604263"/>
            <a:ext cx="44988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Miles Lane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4008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an advocacy group.</a:t>
            </a:r>
            <a:endParaRPr/>
          </a:p>
        </p:txBody>
      </p:sp>
      <p:sp>
        <p:nvSpPr>
          <p:cNvPr id="226" name="Google Shape;22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536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130538" cy="49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44" name="Google Shape;24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idx="12" type="sldNum"/>
          </p:nvPr>
        </p:nvSpPr>
        <p:spPr>
          <a:xfrm>
            <a:off x="8508058" y="474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1381550" y="410825"/>
            <a:ext cx="7420500" cy="43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Analyze</a:t>
            </a:r>
            <a:r>
              <a:rPr lang="en" sz="2200"/>
              <a:t> other companies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Find more data</a:t>
            </a:r>
            <a:endParaRPr sz="22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Target big culprits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56" name="Google Shape;25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1127575" y="663588"/>
            <a:ext cx="3126600" cy="10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‹#›</a:t>
            </a:fld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0" name="Google Shape;170;p29"/>
          <p:cNvSpPr txBox="1"/>
          <p:nvPr>
            <p:ph idx="2" type="title"/>
          </p:nvPr>
        </p:nvSpPr>
        <p:spPr>
          <a:xfrm>
            <a:off x="1127575" y="1806288"/>
            <a:ext cx="4938000" cy="28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Questions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Data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Findings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Future work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Questions?</a:t>
            </a:r>
            <a:endParaRPr sz="19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76" name="Google Shape;17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idx="12" type="sldNum"/>
          </p:nvPr>
        </p:nvSpPr>
        <p:spPr>
          <a:xfrm>
            <a:off x="8508058" y="474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1381550" y="394400"/>
            <a:ext cx="7420500" cy="4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Where? </a:t>
            </a:r>
            <a:endParaRPr sz="2200"/>
          </a:p>
          <a:p>
            <a:pPr indent="-3365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Global distribution</a:t>
            </a:r>
            <a:endParaRPr sz="17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When?</a:t>
            </a:r>
            <a:endParaRPr sz="2200"/>
          </a:p>
          <a:p>
            <a:pPr indent="-3365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2019 → 2020</a:t>
            </a:r>
            <a:endParaRPr sz="1700"/>
          </a:p>
          <a:p>
            <a:pPr indent="-3683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Who?</a:t>
            </a:r>
            <a:endParaRPr sz="2200"/>
          </a:p>
          <a:p>
            <a:pPr indent="-33655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Corporate responsibility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1381550" y="453150"/>
            <a:ext cx="74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</a:t>
            </a:r>
            <a:endParaRPr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08058" y="474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1381550" y="1278250"/>
            <a:ext cx="74205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Free from Plastic Brand Audit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data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Completed in October 2020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1381550" y="453150"/>
            <a:ext cx="74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</a:t>
            </a:r>
            <a:endParaRPr/>
          </a:p>
        </p:txBody>
      </p:sp>
      <p:sp>
        <p:nvSpPr>
          <p:cNvPr id="201" name="Google Shape;201;p34"/>
          <p:cNvSpPr txBox="1"/>
          <p:nvPr>
            <p:ph idx="12" type="sldNum"/>
          </p:nvPr>
        </p:nvSpPr>
        <p:spPr>
          <a:xfrm>
            <a:off x="8508058" y="4748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1381550" y="1278250"/>
            <a:ext cx="7420500" cy="3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“NA”s in consistent places → Imputed 0.0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strings, same company → Replaced values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more context → Added sales, industry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208" name="Google Shape;20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9823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D8D8D8"/>
      </a:dk2>
      <a:lt2>
        <a:srgbClr val="F0F0F0"/>
      </a:lt2>
      <a:accent1>
        <a:srgbClr val="8739E5"/>
      </a:accent1>
      <a:accent2>
        <a:srgbClr val="FF6D6A"/>
      </a:accent2>
      <a:accent3>
        <a:srgbClr val="0B79E5"/>
      </a:accent3>
      <a:accent4>
        <a:srgbClr val="003487"/>
      </a:accent4>
      <a:accent5>
        <a:srgbClr val="8739E5"/>
      </a:accent5>
      <a:accent6>
        <a:srgbClr val="FFFFFF"/>
      </a:accent6>
      <a:hlink>
        <a:srgbClr val="F0F0F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