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96f26b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96f26b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96f26bd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96f26bd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c7505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c7505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96f26bd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96f26bd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96f26bd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96f26bd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96f26b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96f26b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96f26bd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96f26bd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96f26bd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96f26bd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96f26bd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96f26bd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96f26bd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96f26bd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f83114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f83114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96f26bd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96f26bd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96f26bd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96f26bd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96f26bd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96f26bd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96f26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96f26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96f26b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96f26b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96f26b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96f26b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96f26b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96f26b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96f26b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96f26b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96f26b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96f26b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96f26b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96f26b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7125" y="832975"/>
            <a:ext cx="8520600" cy="9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YOLO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241500" y="1642950"/>
            <a:ext cx="30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You Only Look Once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Unified Detection - 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Pascal Voc 2007(Train + Test)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Pascal Voc 2012(Train Only)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Pretrain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Pretraining first 20 Conv Layer using ImageNet 1000 Classification (224 * 224)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Activation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leakyReLU (alpha = 0.1)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learning rate schedule &amp; Epoch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lr = 1e-2 ( ~ 75 epochs)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lr = 1e-3 ( 75 ~ 105 epochs)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lr = 1e-4 ( 105 ~ 135 epochs)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500" y="296047"/>
            <a:ext cx="4636375" cy="19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Unified Detection - 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50" y="1138075"/>
            <a:ext cx="5171200" cy="3505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23"/>
          <p:cNvGrpSpPr/>
          <p:nvPr/>
        </p:nvGrpSpPr>
        <p:grpSpPr>
          <a:xfrm>
            <a:off x="5298900" y="1517150"/>
            <a:ext cx="3271050" cy="407100"/>
            <a:chOff x="4373825" y="1280325"/>
            <a:chExt cx="3271050" cy="407100"/>
          </a:xfrm>
        </p:grpSpPr>
        <p:sp>
          <p:nvSpPr>
            <p:cNvPr id="126" name="Google Shape;126;p23"/>
            <p:cNvSpPr/>
            <p:nvPr/>
          </p:nvSpPr>
          <p:spPr>
            <a:xfrm>
              <a:off x="4373825" y="1317325"/>
              <a:ext cx="1036200" cy="296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5816975" y="1280325"/>
              <a:ext cx="1827900" cy="407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localization loss</a:t>
              </a:r>
              <a:endParaRPr/>
            </a:p>
          </p:txBody>
        </p:sp>
      </p:grpSp>
      <p:grpSp>
        <p:nvGrpSpPr>
          <p:cNvPr id="128" name="Google Shape;128;p23"/>
          <p:cNvGrpSpPr/>
          <p:nvPr/>
        </p:nvGrpSpPr>
        <p:grpSpPr>
          <a:xfrm>
            <a:off x="4603250" y="2934325"/>
            <a:ext cx="3271050" cy="407100"/>
            <a:chOff x="4603250" y="2934325"/>
            <a:chExt cx="3271050" cy="407100"/>
          </a:xfrm>
        </p:grpSpPr>
        <p:sp>
          <p:nvSpPr>
            <p:cNvPr id="129" name="Google Shape;129;p23"/>
            <p:cNvSpPr/>
            <p:nvPr/>
          </p:nvSpPr>
          <p:spPr>
            <a:xfrm>
              <a:off x="4603250" y="2971325"/>
              <a:ext cx="1036200" cy="296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6046400" y="2934325"/>
              <a:ext cx="1827900" cy="407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confidence loss</a:t>
              </a:r>
              <a:endParaRPr/>
            </a:p>
          </p:txBody>
        </p:sp>
      </p:grpSp>
      <p:grpSp>
        <p:nvGrpSpPr>
          <p:cNvPr id="131" name="Google Shape;131;p23"/>
          <p:cNvGrpSpPr/>
          <p:nvPr/>
        </p:nvGrpSpPr>
        <p:grpSpPr>
          <a:xfrm>
            <a:off x="5661550" y="4103650"/>
            <a:ext cx="3271050" cy="407100"/>
            <a:chOff x="5661550" y="4103650"/>
            <a:chExt cx="3271050" cy="407100"/>
          </a:xfrm>
        </p:grpSpPr>
        <p:sp>
          <p:nvSpPr>
            <p:cNvPr id="132" name="Google Shape;132;p23"/>
            <p:cNvSpPr/>
            <p:nvPr/>
          </p:nvSpPr>
          <p:spPr>
            <a:xfrm>
              <a:off x="5661550" y="4140650"/>
              <a:ext cx="1036200" cy="296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7104700" y="4103650"/>
              <a:ext cx="1827900" cy="407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classification loss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Unified Detection - Inference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1239"/>
            <a:ext cx="9144000" cy="282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Comparison to Other Detection System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63" y="1178263"/>
            <a:ext cx="50196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Comparison to Other Detection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50" y="1125088"/>
            <a:ext cx="53244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Limitations of YOLO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Spatial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Bounding box를 여러개로 정해도 결국 마지막에는 가장 확률이 높은 하나의 box만 사용하므로 하나의 cell에 여러개의 객체가 있는경우 감지할 수 없다.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bounding box를 학습 하기 때문에 Train data에 없는 종횡비에 고전 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Localization 문제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작은 box의 작은 오류는 IOU에 큰 영향을 준다.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YOLO v2, v3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V2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YOLO v1의 낮은 탐지 성능을 개선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448 x 448의 이미지로 pretrain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Fully connected Layer를 Conv Layer로 변경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V3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V2와 큰 차이 없음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Implementation - Dataset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700" y="288575"/>
            <a:ext cx="6589676" cy="46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Implementation - pretrain model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50" y="1017725"/>
            <a:ext cx="277978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450" y="1712338"/>
            <a:ext cx="68008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Implementation -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38" y="257175"/>
            <a:ext cx="74199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YOLO </a:t>
            </a:r>
            <a:r>
              <a:rPr lang="ko"/>
              <a:t>이전의 Detection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Unified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Network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Loss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Inference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Comparison to Other Detection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Limitations of YOLO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YOLOv2, v3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Implementation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Implementation - Lossfunction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25" y="311650"/>
            <a:ext cx="5760750" cy="46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425" y="2956600"/>
            <a:ext cx="3045388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Implementation - Lossfunction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925" y="408025"/>
            <a:ext cx="5435149" cy="45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850" y="2741975"/>
            <a:ext cx="3045388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/>
        </p:nvSpPr>
        <p:spPr>
          <a:xfrm>
            <a:off x="4002150" y="21017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YOLO 이전의 Detection Model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R-CNN (Region proposals 방식)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Bounding box일 확률이 높은곳을 Classifier를 통해 각 box별로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Classification을 수행한 후 Box를 개선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900" y="2238363"/>
            <a:ext cx="61245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Detection과 Classification문제를 하나의 regression문제로 정의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하나의 신경망으로 탐지, 분류를 동시에 수행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 전체를 보기 때문에 객체를 좀 더 일반화된 특징을 학습한다.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626" y="2224950"/>
            <a:ext cx="4427799" cy="21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매우 빠른 속도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기존 실시간 Detection모델에 비해 2배가량 높은 성능 + 빠른 속도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45 frame per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다른 도메인에서도 좋은 성능을 가진다.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Voc 2007로 학습한 YOLO를 사용해 예술작품 데이터셋으로 테스트 했을 때 크게 정확도가 떨어지지 않음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150" y="2774300"/>
            <a:ext cx="4303050" cy="21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Unified Detection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Image를 S x S의 Grid로 나눈다.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각 Grid Cell은 B개의 Bounding box를 포함한다.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이때 Bounding Box들은 5개의 정보를 가지고 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x, y : box의 중심 좌표이며 Grid Cell에 상대적인 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w, h : box의 width와 height이며 전체 이미지 크기에 상대적인 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 : confidence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Confidence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Pr(object) * IOU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Pr : 해당 Cell에 object가 있을 확률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IOU : Ground truth와의 IOU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56" y="1250931"/>
            <a:ext cx="2443875" cy="26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Unified Detection - Network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24개의 Conv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Input : 3 * 448 * 448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Output : 7 * 7 * 30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773" y="1341912"/>
            <a:ext cx="6092226" cy="262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Unified Detection -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model의 Output인 7 x 7 x 30은 각 Grid Cell의 Bounding box 정보와 20개의 클래스 정보를 담고있다고 가정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38" y="1873025"/>
            <a:ext cx="78581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Unified Detection -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각 bounding box의 Class를 구분하는 확률은 아래의 그림처럼 계산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Test에서 사용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49" y="1856175"/>
            <a:ext cx="6847300" cy="25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618" y="769643"/>
            <a:ext cx="3653875" cy="3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