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65" r:id="rId6"/>
    <p:sldId id="266" r:id="rId7"/>
    <p:sldId id="259" r:id="rId8"/>
    <p:sldId id="262" r:id="rId9"/>
    <p:sldId id="268" r:id="rId10"/>
    <p:sldId id="261" r:id="rId11"/>
    <p:sldId id="2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B881C-19BD-4AB2-B194-5D7FB15EFA6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7529B-AA0C-4397-A249-8B089586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64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7529B-AA0C-4397-A249-8B089586121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0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7529B-AA0C-4397-A249-8B089586121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5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13EF7-D2DE-67C9-3D47-2BDA5C33E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86D958-5425-984E-A5A4-59AFF5B23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94DC7-BEB6-94A9-5C1C-4E494459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AB1E4-7C37-EC4D-7023-FE1C52D7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7F457-9D9C-E678-5B36-726821C2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76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E45AF-26DE-AE3C-5234-7B680FE3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F8C47-33D5-7C6F-4E7F-F11F0D914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D55FD-3D25-BB2A-92E7-482A9349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4F15D-905B-7274-55E8-E2663712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C39A1-4078-D4D1-7207-3118B7E4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8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EB7118-DAB8-999C-0409-3A003A81A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B1364F-A69A-1584-64F4-0FD5BE19D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07621-6F12-D8C1-AF01-8332DEB8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6D823-3FB9-DDD3-F880-C200644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9C09E-B48D-205B-0226-6EAAB6F6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7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C0A68-03DF-9204-F62E-7B12125F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F7B8B-DAB8-2F1C-E3E8-C39489E7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BF461-0321-7180-C021-EBD5EBC3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5092B-26B4-D104-750A-3D1BE0C3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0DAEF-87A4-3C9E-6892-B8020726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0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95EB0-A304-5797-5A75-6461904B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23FF13-FFC1-13CA-F00C-31863FAFB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26783-A233-3132-A61D-836A8B88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1DF59-FCC1-97F3-1D03-1F807B9C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0581E-7C2B-09C8-AE8C-1619EB43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6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4D020-8698-6FEC-0250-EA3A7D1C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C9D10-03E6-AF58-AA38-7B294A9E9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B565D3-DFDD-E6E0-E524-784001AD6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BD88EF-44E1-96CB-FDF9-9E73A083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D556A-4FC9-9A41-DA1E-5659E3B2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955E3-0AD1-39FF-DDE6-FF994852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4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B674C-D9C6-64AE-44D0-0D9C82D4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B9A32-236B-BE7F-845D-F2E554C5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42874-EFBB-6CFC-2EE8-032145217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366586-3CBC-82DC-5314-97BE577CB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01117E-D5BA-B008-B19B-06EA28DD0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68FA9C-C7AA-6FFD-8D70-8D7951CD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D8721A-05A7-29FB-A52C-7FC3FA32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9EC03F-EAAC-7650-D819-0CE00B6C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2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A5609-19FB-B9B9-DEE0-BB3A2870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36CA3A-D763-8EFC-3B2B-83418D81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DBE18F-002C-C88A-278E-FCA33E6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A0E52-B562-5281-29A4-2779FB27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8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AD617B-2704-3C6D-89B5-357436C5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225A55-8B31-92B4-0319-5EEB39AD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D50686-2F5E-8B17-C571-4F9E9966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9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7E241-7DF7-8CFA-B26E-939AB1C2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803AC-6F20-DAF7-BF07-BA5C313D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8CBC11-51C7-D6E8-7E88-2EE596D9C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25887-49ED-7D38-F722-14E2A826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727C99-CEF4-EF24-A00F-C6F3AC7E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7CACC7-23AF-A695-6F75-42A64BA6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68423-DCAE-F7F8-8474-9C7212B8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D9C353-6CDC-311C-C023-2E4F6D748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3EB58E-2341-AFCB-8032-632530CD6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E2EBA-439D-3188-223E-07AA752C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F1B1-091E-4E21-A614-5382A26106FE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4CA9D-D711-F3AC-BA97-22813B6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6E7815-6A2D-C272-167E-130F92E2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40B37D-5341-6B04-791A-3BAD4ABC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6BFD9-1A42-3B85-1CE8-A7906E258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C7726-24CD-19D5-3F6C-8C8C67315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FF1B1-091E-4E21-A614-5382A26106FE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1CE12-0D42-8841-98E4-B844E1519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75E12-BF5F-A9BA-765D-004433406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F59170-96A7-4E26-A061-A36C5F21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6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2E3C0-55B8-F428-CEA7-265B1DFFF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TimeOut</a:t>
            </a:r>
            <a:r>
              <a:rPr lang="en-US" altLang="ko-KR" dirty="0"/>
              <a:t> </a:t>
            </a:r>
            <a:r>
              <a:rPr lang="ko-KR" altLang="en-US" dirty="0"/>
              <a:t>기획 수정안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4D11F7-6A79-3C1A-AA8A-2D95CBC4F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749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7565A-A0E6-B048-47DC-82AA9EB81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437E4-DA45-505F-5609-22A67AC9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504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전투</a:t>
            </a:r>
            <a:r>
              <a:rPr lang="en-US" altLang="ko-KR" sz="4000" dirty="0"/>
              <a:t> </a:t>
            </a:r>
            <a:r>
              <a:rPr lang="ko-KR" altLang="en-US" sz="4000" dirty="0"/>
              <a:t>플로우</a:t>
            </a:r>
          </a:p>
        </p:txBody>
      </p:sp>
      <p:pic>
        <p:nvPicPr>
          <p:cNvPr id="4" name="그림 3" descr="도표, 스케치, 평면도, 기술 도면이(가) 표시된 사진">
            <a:extLst>
              <a:ext uri="{FF2B5EF4-FFF2-40B4-BE49-F238E27FC236}">
                <a16:creationId xmlns:a16="http://schemas.microsoft.com/office/drawing/2014/main" id="{EF9A1C65-77B5-B20C-DB7B-BE60C73CE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85" y="1460358"/>
            <a:ext cx="50101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8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DACF1-DE61-34C4-0630-5889C97C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01948"/>
          </a:xfrm>
        </p:spPr>
        <p:txBody>
          <a:bodyPr>
            <a:normAutofit/>
          </a:bodyPr>
          <a:lstStyle/>
          <a:p>
            <a:r>
              <a:rPr lang="ko-KR" altLang="en-US" sz="3500" dirty="0"/>
              <a:t>조작 변경 안건</a:t>
            </a:r>
            <a:r>
              <a:rPr lang="en-US" altLang="ko-KR" sz="3500" dirty="0"/>
              <a:t>(</a:t>
            </a:r>
            <a:r>
              <a:rPr lang="ko-KR" altLang="en-US" sz="3500" dirty="0"/>
              <a:t>회의 필요</a:t>
            </a:r>
            <a:r>
              <a:rPr lang="en-US" altLang="ko-KR" sz="3500" dirty="0"/>
              <a:t>)</a:t>
            </a:r>
            <a:endParaRPr lang="ko-KR" altLang="en-US" sz="35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FAA536-7F96-85DD-040B-80C61991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924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마우스 조작</a:t>
            </a:r>
            <a:r>
              <a:rPr lang="en-US" altLang="ko-KR" dirty="0"/>
              <a:t>(</a:t>
            </a:r>
            <a:r>
              <a:rPr lang="ko-KR" altLang="en-US" dirty="0"/>
              <a:t>기존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39136A-ABCD-93D2-9752-E7812C4DF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36206"/>
            <a:ext cx="5157787" cy="395345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조작방법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ko-KR" altLang="en-US" sz="2000" dirty="0"/>
              <a:t>마우스 우 클릭으로 적 클릭 시 타겟팅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바닥에 우 클릭 시 해당 지점으로 이동</a:t>
            </a:r>
            <a:endParaRPr lang="en-US" altLang="ko-KR" sz="2000" dirty="0"/>
          </a:p>
          <a:p>
            <a:r>
              <a:rPr lang="ko-KR" altLang="en-US" sz="2000" dirty="0"/>
              <a:t>장점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ko-KR" altLang="en-US" sz="2000" dirty="0"/>
              <a:t>키보드 키에 기능 배정 시 여유로움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왼손이 편함</a:t>
            </a:r>
            <a:endParaRPr lang="en-US" altLang="ko-KR" sz="2000" dirty="0"/>
          </a:p>
          <a:p>
            <a:r>
              <a:rPr lang="ko-KR" altLang="en-US" sz="2000" dirty="0"/>
              <a:t>단점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ko-KR" altLang="en-US" sz="2000" dirty="0"/>
              <a:t>마우스에 많은 기능을 넣어서 조작이 불편함</a:t>
            </a:r>
            <a:endParaRPr lang="en-US" altLang="ko-KR" sz="20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C84CE-1C29-D1F0-EF9B-04A17C9E9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924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키보드 조작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7C2A94-8388-AC9D-2DC4-EF747C962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36206"/>
            <a:ext cx="5183188" cy="395345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조작방법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1.WASD </a:t>
            </a:r>
            <a:r>
              <a:rPr lang="ko-KR" altLang="en-US" sz="2000" dirty="0"/>
              <a:t>이동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</a:t>
            </a:r>
            <a:r>
              <a:rPr lang="ko-KR" altLang="en-US" sz="2000" dirty="0"/>
              <a:t>방향 키 이동</a:t>
            </a:r>
            <a:endParaRPr lang="en-US" altLang="ko-KR" sz="2000" dirty="0"/>
          </a:p>
          <a:p>
            <a:r>
              <a:rPr lang="ko-KR" altLang="en-US" sz="2000" dirty="0"/>
              <a:t>장점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1.wasd-</a:t>
            </a:r>
            <a:r>
              <a:rPr lang="ko-KR" altLang="en-US" sz="2000" dirty="0"/>
              <a:t>익숙함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</a:t>
            </a:r>
            <a:r>
              <a:rPr lang="ko-KR" altLang="en-US" sz="2000" dirty="0"/>
              <a:t>방향 키</a:t>
            </a:r>
            <a:r>
              <a:rPr lang="en-US" altLang="ko-KR" sz="2000" dirty="0"/>
              <a:t>-</a:t>
            </a:r>
            <a:r>
              <a:rPr lang="ko-KR" altLang="en-US" sz="2000" dirty="0"/>
              <a:t>스킬 키 분배가 쉬움</a:t>
            </a:r>
            <a:endParaRPr lang="en-US" altLang="ko-KR" sz="2000" dirty="0"/>
          </a:p>
          <a:p>
            <a:r>
              <a:rPr lang="ko-KR" altLang="en-US" sz="2000" dirty="0"/>
              <a:t>단점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1.wasd-</a:t>
            </a:r>
            <a:r>
              <a:rPr lang="ko-KR" altLang="en-US" sz="2000" dirty="0"/>
              <a:t>스킬 키 분배가 불편함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</a:t>
            </a:r>
            <a:r>
              <a:rPr lang="ko-KR" altLang="en-US" sz="2000" dirty="0"/>
              <a:t>방향키</a:t>
            </a:r>
            <a:r>
              <a:rPr lang="en-US" altLang="ko-KR" sz="2000" dirty="0"/>
              <a:t>-</a:t>
            </a:r>
            <a:r>
              <a:rPr lang="ko-KR" altLang="en-US" sz="2000" dirty="0"/>
              <a:t>오른손으로 조작해서 마우스를 쓰기 힘듦</a:t>
            </a:r>
          </a:p>
        </p:txBody>
      </p:sp>
    </p:spTree>
    <p:extLst>
      <p:ext uri="{BB962C8B-B14F-4D97-AF65-F5344CB8AC3E}">
        <p14:creationId xmlns:p14="http://schemas.microsoft.com/office/powerpoint/2010/main" val="60235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676A9-CE94-5FF4-9F3A-94F60965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253"/>
          </a:xfrm>
        </p:spPr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Scene </a:t>
            </a:r>
            <a:r>
              <a:rPr lang="ko-KR" altLang="en-US" dirty="0"/>
              <a:t>플로우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2DE1C-928E-8C12-8999-FFF071364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859"/>
            <a:ext cx="10515600" cy="484610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게임 화면 구성 및 요소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1.</a:t>
            </a:r>
            <a:r>
              <a:rPr lang="ko-KR" altLang="en-US" sz="2000" dirty="0"/>
              <a:t>시작 화면</a:t>
            </a:r>
            <a:r>
              <a:rPr lang="en-US" altLang="ko-KR" sz="2000" dirty="0"/>
              <a:t>(</a:t>
            </a:r>
            <a:r>
              <a:rPr lang="ko-KR" altLang="en-US" sz="2000" dirty="0"/>
              <a:t>시작</a:t>
            </a:r>
            <a:r>
              <a:rPr lang="en-US" altLang="ko-KR" sz="2000" dirty="0"/>
              <a:t>/</a:t>
            </a:r>
            <a:r>
              <a:rPr lang="ko-KR" altLang="en-US" sz="2000" dirty="0"/>
              <a:t>나가기</a:t>
            </a:r>
            <a:r>
              <a:rPr lang="en-US" altLang="ko-KR" sz="2000" dirty="0"/>
              <a:t>)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2000" dirty="0"/>
              <a:t>2.</a:t>
            </a:r>
            <a:r>
              <a:rPr lang="ko-KR" altLang="en-US" sz="2000" dirty="0"/>
              <a:t>직업 선택 화면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직업군</a:t>
            </a:r>
            <a:r>
              <a:rPr lang="ko-KR" altLang="en-US" sz="2000" dirty="0"/>
              <a:t> </a:t>
            </a:r>
            <a:r>
              <a:rPr lang="en-US" altLang="ko-KR" sz="2000" dirty="0"/>
              <a:t>UI/UI</a:t>
            </a:r>
            <a:r>
              <a:rPr lang="ko-KR" altLang="en-US" sz="2000" dirty="0"/>
              <a:t> 클릭 시 팝업 되는 정보 창</a:t>
            </a:r>
            <a:r>
              <a:rPr lang="en-US" altLang="ko-KR" sz="2000" dirty="0"/>
              <a:t>/</a:t>
            </a:r>
            <a:r>
              <a:rPr lang="ko-KR" altLang="en-US" sz="2000" dirty="0"/>
              <a:t>직업 선택 시 시작 여부 </a:t>
            </a:r>
            <a:r>
              <a:rPr lang="en-US" altLang="ko-KR" sz="2000" dirty="0"/>
              <a:t>UI)</a:t>
            </a:r>
          </a:p>
          <a:p>
            <a:pPr marL="0" indent="0">
              <a:buNone/>
            </a:pPr>
            <a:r>
              <a:rPr lang="en-US" altLang="ko-KR" sz="2000" dirty="0"/>
              <a:t>3.</a:t>
            </a:r>
            <a:r>
              <a:rPr lang="ko-KR" altLang="en-US" sz="2000" dirty="0"/>
              <a:t>메인 화면</a:t>
            </a:r>
            <a:r>
              <a:rPr lang="en-US" altLang="ko-KR" sz="2000" dirty="0"/>
              <a:t>(</a:t>
            </a:r>
            <a:r>
              <a:rPr lang="ko-KR" altLang="en-US" sz="2000" dirty="0"/>
              <a:t>장비 </a:t>
            </a:r>
            <a:r>
              <a:rPr lang="en-US" altLang="ko-KR" sz="2000" dirty="0"/>
              <a:t>UI/</a:t>
            </a:r>
            <a:r>
              <a:rPr lang="ko-KR" altLang="en-US" sz="2000" dirty="0"/>
              <a:t>챕터 선택 씬 이동 </a:t>
            </a:r>
            <a:r>
              <a:rPr lang="en-US" altLang="ko-KR" sz="2000" dirty="0"/>
              <a:t>UI/</a:t>
            </a:r>
            <a:r>
              <a:rPr lang="ko-KR" altLang="en-US" sz="2000" dirty="0"/>
              <a:t>직업 변경 </a:t>
            </a:r>
            <a:r>
              <a:rPr lang="en-US" altLang="ko-KR" sz="2000" dirty="0"/>
              <a:t>UI/</a:t>
            </a:r>
            <a:r>
              <a:rPr lang="ko-KR" altLang="en-US" sz="2000" dirty="0"/>
              <a:t>장비 강화 </a:t>
            </a:r>
            <a:r>
              <a:rPr lang="en-US" altLang="ko-KR" sz="2000" dirty="0"/>
              <a:t>UI/</a:t>
            </a:r>
            <a:r>
              <a:rPr lang="ko-KR" altLang="en-US" sz="2000" dirty="0"/>
              <a:t>설정 </a:t>
            </a:r>
            <a:r>
              <a:rPr lang="en-US" altLang="ko-KR" sz="2000" dirty="0"/>
              <a:t>UI)</a:t>
            </a:r>
          </a:p>
          <a:p>
            <a:pPr marL="0" indent="0">
              <a:buNone/>
            </a:pPr>
            <a:r>
              <a:rPr lang="en-US" altLang="ko-KR" sz="2000" dirty="0"/>
              <a:t>4.</a:t>
            </a:r>
            <a:r>
              <a:rPr lang="ko-KR" altLang="en-US" sz="2000" dirty="0"/>
              <a:t>챕터 선택</a:t>
            </a:r>
            <a:r>
              <a:rPr lang="en-US" altLang="ko-KR" sz="2000" dirty="0"/>
              <a:t>(</a:t>
            </a:r>
            <a:r>
              <a:rPr lang="ko-KR" altLang="en-US" sz="2000" dirty="0"/>
              <a:t>챕터 별 이동 </a:t>
            </a:r>
            <a:r>
              <a:rPr lang="en-US" altLang="ko-KR" sz="2000" dirty="0"/>
              <a:t>UI 3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5.</a:t>
            </a:r>
            <a:r>
              <a:rPr lang="ko-KR" altLang="en-US" sz="2000" dirty="0"/>
              <a:t>전투 씬</a:t>
            </a:r>
            <a:r>
              <a:rPr lang="en-US" altLang="ko-KR" sz="2000" dirty="0"/>
              <a:t>(</a:t>
            </a:r>
            <a:r>
              <a:rPr lang="ko-KR" altLang="en-US" sz="2000" dirty="0"/>
              <a:t>일시정지</a:t>
            </a:r>
            <a:r>
              <a:rPr lang="en-US" altLang="ko-KR" sz="2000" dirty="0"/>
              <a:t> UI:</a:t>
            </a:r>
            <a:r>
              <a:rPr lang="ko-KR" altLang="en-US" sz="2000" dirty="0"/>
              <a:t>다시하기 버튼</a:t>
            </a:r>
            <a:r>
              <a:rPr lang="en-US" altLang="ko-KR" sz="2000" dirty="0"/>
              <a:t>/</a:t>
            </a:r>
            <a:r>
              <a:rPr lang="ko-KR" altLang="en-US" sz="2000" dirty="0"/>
              <a:t>나가기 버튼</a:t>
            </a:r>
            <a:r>
              <a:rPr lang="en-US" altLang="ko-KR" sz="2000" dirty="0"/>
              <a:t>/</a:t>
            </a:r>
            <a:r>
              <a:rPr lang="ko-KR" altLang="en-US" sz="2000" dirty="0"/>
              <a:t>전투 복귀 버튼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6.</a:t>
            </a:r>
            <a:r>
              <a:rPr lang="ko-KR" altLang="en-US" sz="2000" dirty="0"/>
              <a:t>클리어</a:t>
            </a:r>
            <a:r>
              <a:rPr lang="en-US" altLang="ko-KR" sz="2000" dirty="0"/>
              <a:t>/</a:t>
            </a:r>
            <a:r>
              <a:rPr lang="ko-KR" altLang="en-US" sz="2000" dirty="0"/>
              <a:t>게임오버 화면</a:t>
            </a:r>
            <a:r>
              <a:rPr lang="en-US" altLang="ko-KR" sz="2000" dirty="0"/>
              <a:t>(</a:t>
            </a:r>
            <a:r>
              <a:rPr lang="ko-KR" altLang="en-US" sz="2000" dirty="0"/>
              <a:t>클리어</a:t>
            </a:r>
            <a:r>
              <a:rPr lang="en-US" altLang="ko-KR" sz="2000" dirty="0"/>
              <a:t>:</a:t>
            </a:r>
            <a:r>
              <a:rPr lang="ko-KR" altLang="en-US" sz="2000" dirty="0"/>
              <a:t>메인 화면 버튼</a:t>
            </a:r>
            <a:r>
              <a:rPr lang="en-US" altLang="ko-KR" sz="2000" dirty="0"/>
              <a:t>/</a:t>
            </a:r>
            <a:r>
              <a:rPr lang="ko-KR" altLang="en-US" sz="2000" dirty="0"/>
              <a:t>게임오버</a:t>
            </a:r>
            <a:r>
              <a:rPr lang="en-US" altLang="ko-KR" sz="2000" dirty="0"/>
              <a:t>:</a:t>
            </a:r>
            <a:r>
              <a:rPr lang="ko-KR" altLang="en-US" sz="2000" dirty="0"/>
              <a:t>메인 화면 버튼</a:t>
            </a:r>
            <a:r>
              <a:rPr lang="en-US" altLang="ko-KR" sz="2000" dirty="0"/>
              <a:t>,</a:t>
            </a:r>
            <a:r>
              <a:rPr lang="ko-KR" altLang="en-US" sz="2000" dirty="0"/>
              <a:t>다시하기 버튼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192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20AF1-EA8B-509A-9EE0-CED527133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F33C7-C8FF-E0C7-84FF-ECE4A5E9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253"/>
          </a:xfrm>
        </p:spPr>
        <p:txBody>
          <a:bodyPr/>
          <a:lstStyle/>
          <a:p>
            <a:r>
              <a:rPr lang="ko-KR" altLang="en-US" dirty="0"/>
              <a:t>시작화면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DD3F7E-2A1D-B738-4DF8-7C49781957C3}"/>
              </a:ext>
            </a:extLst>
          </p:cNvPr>
          <p:cNvSpPr/>
          <p:nvPr/>
        </p:nvSpPr>
        <p:spPr>
          <a:xfrm>
            <a:off x="1167896" y="1330859"/>
            <a:ext cx="9985973" cy="5341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시작화면 배경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716DE3-EB23-20A0-7A0B-6A106AD5F32A}"/>
              </a:ext>
            </a:extLst>
          </p:cNvPr>
          <p:cNvSpPr/>
          <p:nvPr/>
        </p:nvSpPr>
        <p:spPr>
          <a:xfrm>
            <a:off x="4176194" y="2065732"/>
            <a:ext cx="3839612" cy="12840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76010D-E44A-87F8-E443-2A1A640041CB}"/>
              </a:ext>
            </a:extLst>
          </p:cNvPr>
          <p:cNvSpPr/>
          <p:nvPr/>
        </p:nvSpPr>
        <p:spPr>
          <a:xfrm>
            <a:off x="5386199" y="4786648"/>
            <a:ext cx="1419602" cy="4488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7F1439-49E3-81A7-776C-F49439564E08}"/>
              </a:ext>
            </a:extLst>
          </p:cNvPr>
          <p:cNvSpPr/>
          <p:nvPr/>
        </p:nvSpPr>
        <p:spPr>
          <a:xfrm>
            <a:off x="5386199" y="5633147"/>
            <a:ext cx="1419602" cy="4488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Quit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8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4B693-FCFC-BC82-D58B-B4D1C1440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48908-072B-735B-D275-7CCB650F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253"/>
          </a:xfrm>
        </p:spPr>
        <p:txBody>
          <a:bodyPr/>
          <a:lstStyle/>
          <a:p>
            <a:r>
              <a:rPr lang="ko-KR" altLang="en-US" dirty="0"/>
              <a:t>직업 선택 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FBA382-DB20-DAD1-A7E7-C4F23C86B5AC}"/>
              </a:ext>
            </a:extLst>
          </p:cNvPr>
          <p:cNvSpPr/>
          <p:nvPr/>
        </p:nvSpPr>
        <p:spPr>
          <a:xfrm>
            <a:off x="4750109" y="2133600"/>
            <a:ext cx="2691781" cy="2590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직업 아이콘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09C567-92AD-38B1-FB1B-07D6475663E0}"/>
              </a:ext>
            </a:extLst>
          </p:cNvPr>
          <p:cNvSpPr/>
          <p:nvPr/>
        </p:nvSpPr>
        <p:spPr>
          <a:xfrm>
            <a:off x="1244909" y="2133600"/>
            <a:ext cx="2691781" cy="2590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직업 아이콘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72558A-DEE4-4F2D-60C3-3EA1FEF7C94C}"/>
              </a:ext>
            </a:extLst>
          </p:cNvPr>
          <p:cNvSpPr/>
          <p:nvPr/>
        </p:nvSpPr>
        <p:spPr>
          <a:xfrm>
            <a:off x="8255309" y="2133600"/>
            <a:ext cx="2691781" cy="2590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직업 아이콘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848B27-CB60-D3DE-03D1-7534907FCB2F}"/>
              </a:ext>
            </a:extLst>
          </p:cNvPr>
          <p:cNvSpPr/>
          <p:nvPr/>
        </p:nvSpPr>
        <p:spPr>
          <a:xfrm>
            <a:off x="5441915" y="5819115"/>
            <a:ext cx="1308168" cy="4662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2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3AF6E-29AD-EC84-543F-69D7D8851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D8392-8B96-C197-A3D9-67B71768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253"/>
          </a:xfrm>
        </p:spPr>
        <p:txBody>
          <a:bodyPr/>
          <a:lstStyle/>
          <a:p>
            <a:r>
              <a:rPr lang="ko-KR" altLang="en-US" dirty="0"/>
              <a:t>메인 화면</a:t>
            </a:r>
            <a:r>
              <a:rPr lang="en-US" altLang="ko-KR" dirty="0"/>
              <a:t>(</a:t>
            </a:r>
            <a:r>
              <a:rPr lang="ko-KR" altLang="en-US" dirty="0"/>
              <a:t>회의 필요함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F782B-E2F9-65A6-8CA4-14449658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859"/>
            <a:ext cx="10515600" cy="484610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길드</a:t>
            </a:r>
            <a:r>
              <a:rPr lang="en-US" altLang="ko-KR" dirty="0"/>
              <a:t>,</a:t>
            </a:r>
            <a:r>
              <a:rPr lang="ko-KR" altLang="en-US" dirty="0"/>
              <a:t>혹은 주점 느낌의 배경을 </a:t>
            </a:r>
            <a:r>
              <a:rPr lang="ko-KR" altLang="en-US" dirty="0" err="1"/>
              <a:t>생각중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753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3A091-E26C-EE3C-9FA4-59A7A0D51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5B661-AAF0-9759-2127-5F855939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253"/>
          </a:xfrm>
        </p:spPr>
        <p:txBody>
          <a:bodyPr/>
          <a:lstStyle/>
          <a:p>
            <a:r>
              <a:rPr lang="ko-KR" altLang="en-US" dirty="0"/>
              <a:t>챕터 선택 화면</a:t>
            </a:r>
            <a:r>
              <a:rPr lang="en-US" altLang="ko-KR" dirty="0"/>
              <a:t>(</a:t>
            </a:r>
            <a:r>
              <a:rPr lang="ko-KR" altLang="en-US" dirty="0"/>
              <a:t>회의 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DBF95EA-D109-9C2C-0DF0-7656E626F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24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도표, 평면도, 기술 도면, 개략도이(가) 표시된 사진&#10;&#10;자동 생성된 설명">
            <a:extLst>
              <a:ext uri="{FF2B5EF4-FFF2-40B4-BE49-F238E27FC236}">
                <a16:creationId xmlns:a16="http://schemas.microsoft.com/office/drawing/2014/main" id="{3B56BEB1-0EF6-2D5E-FA4B-222FC425E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40" y="643466"/>
            <a:ext cx="72587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0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9B8CE-A121-5D13-CFCE-838F19F3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 개요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FDD506E-4A82-E481-DFAB-02D627D97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65" y="1640414"/>
            <a:ext cx="3493866" cy="22673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965EC0-9DC4-C135-80C2-13E243D6F680}"/>
              </a:ext>
            </a:extLst>
          </p:cNvPr>
          <p:cNvSpPr txBox="1"/>
          <p:nvPr/>
        </p:nvSpPr>
        <p:spPr>
          <a:xfrm>
            <a:off x="6280728" y="1738962"/>
            <a:ext cx="5073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형식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여러 개의 방이 이어져 있는 던전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 클리어 조건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웨이브로 나뉘어 </a:t>
            </a:r>
            <a:r>
              <a:rPr lang="ko-KR" altLang="en-US" dirty="0" err="1"/>
              <a:t>스폰</a:t>
            </a:r>
            <a:r>
              <a:rPr lang="ko-KR" altLang="en-US" dirty="0"/>
              <a:t> 된  몬스터를 모두 처치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스테이지 클리어 조건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여러 방들을 클리어하고 포탈이 있는 방을 클리어 하면 생성되는 포탈을 통해 다음 스테이지로 이동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8CF72F0-41CD-281C-0F17-7894F1DDF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80" y="4083917"/>
            <a:ext cx="3991401" cy="226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01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397EC-3863-1EAA-DEC6-4AA1DAAF0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55B28-105B-6FAC-48AA-76DB069A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 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73A86-E999-8B64-67E2-A18FBBD006F4}"/>
              </a:ext>
            </a:extLst>
          </p:cNvPr>
          <p:cNvSpPr txBox="1"/>
          <p:nvPr/>
        </p:nvSpPr>
        <p:spPr>
          <a:xfrm>
            <a:off x="3048755" y="324659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C7FCBA-10CC-291D-2B4D-AAD1763E2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86" y="1690688"/>
            <a:ext cx="5011244" cy="392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0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304</Words>
  <Application>Microsoft Office PowerPoint</Application>
  <PresentationFormat>와이드스크린</PresentationFormat>
  <Paragraphs>58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TimeOut 기획 수정안</vt:lpstr>
      <vt:lpstr>게임 Scene 플로우</vt:lpstr>
      <vt:lpstr>시작화면</vt:lpstr>
      <vt:lpstr>직업 선택 화면</vt:lpstr>
      <vt:lpstr>메인 화면(회의 필요함)</vt:lpstr>
      <vt:lpstr>챕터 선택 화면(회의 필요)</vt:lpstr>
      <vt:lpstr>PowerPoint 프레젠테이션</vt:lpstr>
      <vt:lpstr>전투 개요</vt:lpstr>
      <vt:lpstr>전투 개요</vt:lpstr>
      <vt:lpstr>전투 플로우</vt:lpstr>
      <vt:lpstr>조작 변경 안건(회의 필요)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김민성</dc:creator>
  <cp:lastModifiedBy>김민성</cp:lastModifiedBy>
  <cp:revision>21</cp:revision>
  <dcterms:created xsi:type="dcterms:W3CDTF">2024-10-20T09:31:03Z</dcterms:created>
  <dcterms:modified xsi:type="dcterms:W3CDTF">2024-10-21T12:24:57Z</dcterms:modified>
</cp:coreProperties>
</file>