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2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5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586-7395-4D17-92E7-1684BBEC3700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600" y="149225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Mecsolver</a:t>
            </a:r>
            <a:r>
              <a:rPr lang="en-US" altLang="ko-KR" dirty="0" smtClean="0"/>
              <a:t> Shell code</a:t>
            </a:r>
          </a:p>
          <a:p>
            <a:r>
              <a:rPr lang="en-US" altLang="ko-KR" dirty="0" smtClean="0"/>
              <a:t>2004 MITC isotropic triangular shell finite element</a:t>
            </a:r>
          </a:p>
          <a:p>
            <a:r>
              <a:rPr lang="en-US" altLang="ko-KR" dirty="0" smtClean="0"/>
              <a:t>2014 MITC3+</a:t>
            </a:r>
          </a:p>
          <a:p>
            <a:r>
              <a:rPr lang="en-US" altLang="ko-KR" dirty="0" smtClean="0"/>
              <a:t>MITC3+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2017 new 4-node MITC</a:t>
            </a:r>
          </a:p>
          <a:p>
            <a:r>
              <a:rPr lang="en-US" altLang="ko-KR" dirty="0" smtClean="0"/>
              <a:t>2017 new MITC4+ </a:t>
            </a:r>
          </a:p>
          <a:p>
            <a:r>
              <a:rPr lang="en-US" altLang="ko-KR" dirty="0" smtClean="0"/>
              <a:t>MITC4+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2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24610"/>
              </p:ext>
            </p:extLst>
          </p:nvPr>
        </p:nvGraphicFramePr>
        <p:xfrm>
          <a:off x="212626" y="135204"/>
          <a:ext cx="11467183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858"/>
                <a:gridCol w="9865325"/>
              </a:tblGrid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6-2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Mecsolver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Shell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element stiffness matrix </a:t>
                      </a:r>
                      <a:r>
                        <a:rPr lang="ko-KR" altLang="en-US" sz="1600" dirty="0" smtClean="0"/>
                        <a:t>계산 과정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- Shell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B matrix </a:t>
                      </a:r>
                      <a:r>
                        <a:rPr lang="ko-KR" altLang="en-US" sz="1600" dirty="0" smtClean="0"/>
                        <a:t>계산 과정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6-3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6-4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7-1</a:t>
                      </a:r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2004 MITC isotropic triangular shell finite element </a:t>
                      </a:r>
                      <a:r>
                        <a:rPr lang="ko-KR" altLang="en-US" sz="1600" dirty="0" smtClean="0"/>
                        <a:t>논문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정리 및 이해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7-3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7-4</a:t>
                      </a:r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2014 MITC3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논문 정리 및 수식화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8-1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8-3</a:t>
                      </a:r>
                      <a:endParaRPr lang="ko-KR" altLang="en-US" sz="15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MITC3+ </a:t>
                      </a:r>
                      <a:r>
                        <a:rPr lang="ko-KR" altLang="en-US" sz="1600" dirty="0" smtClean="0"/>
                        <a:t>구현 및 </a:t>
                      </a:r>
                      <a:r>
                        <a:rPr lang="ko-KR" altLang="en-US" sz="1600" dirty="0" smtClean="0"/>
                        <a:t>검증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8-4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9-1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9-3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2017 new 4-node MITC </a:t>
                      </a:r>
                      <a:r>
                        <a:rPr lang="ko-KR" altLang="en-US" sz="1600" dirty="0" smtClean="0"/>
                        <a:t>논문 정리 및 이해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10-1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2017 new MITC4+ </a:t>
                      </a:r>
                      <a:r>
                        <a:rPr lang="ko-KR" altLang="en-US" sz="1600" dirty="0" smtClean="0"/>
                        <a:t>논문 정리 및 수식화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10-3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MITC4+ </a:t>
                      </a:r>
                      <a:r>
                        <a:rPr lang="ko-KR" altLang="en-US" sz="1600" dirty="0" smtClean="0"/>
                        <a:t>구현</a:t>
                      </a:r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10-4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92149"/>
              </p:ext>
            </p:extLst>
          </p:nvPr>
        </p:nvGraphicFramePr>
        <p:xfrm>
          <a:off x="212626" y="135204"/>
          <a:ext cx="1146718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58"/>
                <a:gridCol w="9865325"/>
              </a:tblGrid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Mecsolver</a:t>
                      </a:r>
                      <a:r>
                        <a:rPr lang="en-US" altLang="ko-KR" sz="1600" dirty="0" smtClean="0"/>
                        <a:t> Shell 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Mecsolver</a:t>
                      </a:r>
                      <a:r>
                        <a:rPr lang="en-US" altLang="ko-KR" sz="1600" dirty="0" smtClean="0"/>
                        <a:t> Shell 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Mecsolver</a:t>
                      </a:r>
                      <a:r>
                        <a:rPr lang="en-US" altLang="ko-KR" sz="1600" dirty="0" smtClean="0"/>
                        <a:t> Shell 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2004 MITC isotropic triangular shell finite element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2004 MITC isotropic triangular shell finite element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2004 MITC isotropic triangular shell finite element</a:t>
                      </a:r>
                      <a:endParaRPr lang="ko-KR" altLang="en-US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2014 MITC3+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2014 MITC3+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2014 MITC3+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MITC3+ </a:t>
                      </a:r>
                      <a:r>
                        <a:rPr lang="ko-KR" altLang="en-US" sz="1600" dirty="0" smtClean="0"/>
                        <a:t>구현 및 검증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MITC3+ </a:t>
                      </a:r>
                      <a:r>
                        <a:rPr lang="ko-KR" altLang="en-US" sz="1600" dirty="0" smtClean="0"/>
                        <a:t>구현 및 검증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MITC3+ </a:t>
                      </a:r>
                      <a:r>
                        <a:rPr lang="ko-KR" altLang="en-US" sz="1600" dirty="0" smtClean="0"/>
                        <a:t>구현 및 검증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2017 new 4-node MITC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2017 new 4-node MITC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2017 new MITC4+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2017 new MITC4+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MITC4+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MITC4+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MITC4+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207</Words>
  <Application>Microsoft Office PowerPoint</Application>
  <PresentationFormat>와이드스크린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6</cp:revision>
  <dcterms:created xsi:type="dcterms:W3CDTF">2022-06-14T06:45:13Z</dcterms:created>
  <dcterms:modified xsi:type="dcterms:W3CDTF">2022-06-14T09:07:24Z</dcterms:modified>
</cp:coreProperties>
</file>