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285" r:id="rId5"/>
    <p:sldId id="287" r:id="rId6"/>
    <p:sldId id="286" r:id="rId7"/>
    <p:sldId id="283" r:id="rId8"/>
    <p:sldId id="294" r:id="rId9"/>
    <p:sldId id="295" r:id="rId10"/>
    <p:sldId id="296" r:id="rId11"/>
    <p:sldId id="299" r:id="rId12"/>
    <p:sldId id="297" r:id="rId13"/>
    <p:sldId id="298" r:id="rId14"/>
    <p:sldId id="300" r:id="rId15"/>
    <p:sldId id="291" r:id="rId16"/>
    <p:sldId id="289" r:id="rId17"/>
    <p:sldId id="292" r:id="rId18"/>
    <p:sldId id="293" r:id="rId19"/>
    <p:sldId id="260" r:id="rId20"/>
    <p:sldId id="262" r:id="rId21"/>
    <p:sldId id="261" r:id="rId22"/>
    <p:sldId id="263" r:id="rId23"/>
    <p:sldId id="265" r:id="rId24"/>
    <p:sldId id="267" r:id="rId25"/>
    <p:sldId id="268" r:id="rId26"/>
    <p:sldId id="269" r:id="rId27"/>
    <p:sldId id="270" r:id="rId28"/>
    <p:sldId id="271" r:id="rId29"/>
    <p:sldId id="276" r:id="rId30"/>
    <p:sldId id="277" r:id="rId31"/>
    <p:sldId id="278" r:id="rId32"/>
    <p:sldId id="301" r:id="rId33"/>
    <p:sldId id="279" r:id="rId34"/>
    <p:sldId id="302" r:id="rId35"/>
    <p:sldId id="280" r:id="rId36"/>
    <p:sldId id="284" r:id="rId37"/>
    <p:sldId id="288" r:id="rId38"/>
    <p:sldId id="272" r:id="rId39"/>
    <p:sldId id="259" r:id="rId40"/>
    <p:sldId id="264" r:id="rId41"/>
    <p:sldId id="273" r:id="rId42"/>
    <p:sldId id="28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303"/>
            <p14:sldId id="304"/>
            <p14:sldId id="305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84"/>
            <p14:sldId id="288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2.png"/><Relationship Id="rId7" Type="http://schemas.openxmlformats.org/officeDocument/2006/relationships/image" Target="../media/image913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2.png"/><Relationship Id="rId5" Type="http://schemas.openxmlformats.org/officeDocument/2006/relationships/image" Target="../media/image611.png"/><Relationship Id="rId4" Type="http://schemas.openxmlformats.org/officeDocument/2006/relationships/image" Target="../media/image811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.png"/><Relationship Id="rId3" Type="http://schemas.openxmlformats.org/officeDocument/2006/relationships/image" Target="../media/image912.png"/><Relationship Id="rId7" Type="http://schemas.openxmlformats.org/officeDocument/2006/relationships/image" Target="../media/image131.png"/><Relationship Id="rId12" Type="http://schemas.openxmlformats.org/officeDocument/2006/relationships/image" Target="../media/image18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5" Type="http://schemas.openxmlformats.org/officeDocument/2006/relationships/image" Target="../media/image21.png"/><Relationship Id="rId10" Type="http://schemas.openxmlformats.org/officeDocument/2006/relationships/image" Target="../media/image161.png"/><Relationship Id="rId4" Type="http://schemas.openxmlformats.org/officeDocument/2006/relationships/image" Target="../media/image102.png"/><Relationship Id="rId9" Type="http://schemas.openxmlformats.org/officeDocument/2006/relationships/image" Target="../media/image151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Coordinates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07097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901967" y="92703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911493" y="426985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21" y="1250768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1" y="1250768"/>
                <a:ext cx="3085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V="1">
            <a:off x="644675" y="927037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37196" y="4487148"/>
                <a:ext cx="302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96" y="4487148"/>
                <a:ext cx="30226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2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7719859" y="3257153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718638" y="1231897"/>
            <a:ext cx="1018" cy="20252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639656" y="3257151"/>
            <a:ext cx="108000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972757" y="3016539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57" y="1584218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72757" y="4448860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6"/>
            <a:endCxn id="17" idx="6"/>
          </p:cNvCxnSpPr>
          <p:nvPr/>
        </p:nvCxnSpPr>
        <p:spPr>
          <a:xfrm>
            <a:off x="8476704" y="1824830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2"/>
            <a:endCxn id="17" idx="2"/>
          </p:cNvCxnSpPr>
          <p:nvPr/>
        </p:nvCxnSpPr>
        <p:spPr>
          <a:xfrm>
            <a:off x="6972757" y="1824830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238490" y="277593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3" idx="1"/>
          </p:cNvCxnSpPr>
          <p:nvPr/>
        </p:nvCxnSpPr>
        <p:spPr>
          <a:xfrm>
            <a:off x="7693164" y="2457547"/>
            <a:ext cx="561142" cy="33419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86183" y="2436626"/>
                <a:ext cx="131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83" y="2436626"/>
                <a:ext cx="13163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80345" y="2673638"/>
                <a:ext cx="130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345" y="2673638"/>
                <a:ext cx="130870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/>
          <p:cNvCxnSpPr/>
          <p:nvPr/>
        </p:nvCxnSpPr>
        <p:spPr>
          <a:xfrm>
            <a:off x="7725110" y="3245120"/>
            <a:ext cx="444332" cy="20794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33679" y="3349066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79" y="3349066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8328596" y="2843831"/>
            <a:ext cx="455627" cy="31444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8277647" y="211076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865492" y="2980573"/>
                <a:ext cx="196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92" y="2980573"/>
                <a:ext cx="19627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303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 flipV="1">
            <a:off x="8330685" y="2624646"/>
            <a:ext cx="534842" cy="20338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9397" y="2493227"/>
                <a:ext cx="2071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397" y="2493227"/>
                <a:ext cx="20717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29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328939" y="2006918"/>
                <a:ext cx="195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39" y="2006918"/>
                <a:ext cx="195118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62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 48"/>
          <p:cNvSpPr/>
          <p:nvPr/>
        </p:nvSpPr>
        <p:spPr>
          <a:xfrm>
            <a:off x="7648952" y="3313097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088042" y="2812455"/>
                <a:ext cx="154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042" y="2812455"/>
                <a:ext cx="15446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200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1817804" y="3364351"/>
            <a:ext cx="1516730" cy="1296323"/>
            <a:chOff x="1817804" y="4159356"/>
            <a:chExt cx="511868" cy="501318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18594618">
            <a:off x="1048157" y="3011138"/>
            <a:ext cx="1498089" cy="1322803"/>
            <a:chOff x="1817804" y="4159356"/>
            <a:chExt cx="511868" cy="501318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35175" y="2933092"/>
                <a:ext cx="3098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75" y="2933092"/>
                <a:ext cx="309893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6000" r="-6000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98935" y="3158272"/>
                <a:ext cx="738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5" y="3158272"/>
                <a:ext cx="7389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83333" r="-23333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8734" y="3520152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4" y="3520152"/>
                <a:ext cx="31072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588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39558" y="4363823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58" y="4363823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 61"/>
          <p:cNvSpPr/>
          <p:nvPr/>
        </p:nvSpPr>
        <p:spPr>
          <a:xfrm rot="15546194">
            <a:off x="1991667" y="4522862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0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/>
          <p:cNvCxnSpPr/>
          <p:nvPr/>
        </p:nvCxnSpPr>
        <p:spPr>
          <a:xfrm>
            <a:off x="3345325" y="4711400"/>
            <a:ext cx="1516730" cy="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4057258" y="4657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99588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228903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0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6640526" y="4603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12171" y="4657400"/>
            <a:ext cx="1760734" cy="3274"/>
            <a:chOff x="5812171" y="4657400"/>
            <a:chExt cx="1760734" cy="3274"/>
          </a:xfrm>
        </p:grpSpPr>
        <p:cxnSp>
          <p:nvCxnSpPr>
            <p:cNvPr id="45" name="직선 화살표 연결선 4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 rot="18398316">
            <a:off x="5833725" y="4643732"/>
            <a:ext cx="1760734" cy="3274"/>
            <a:chOff x="5812171" y="4657400"/>
            <a:chExt cx="1760734" cy="3274"/>
          </a:xfrm>
        </p:grpSpPr>
        <p:cxnSp>
          <p:nvCxnSpPr>
            <p:cNvPr id="65" name="직선 화살표 연결선 6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13776607">
            <a:off x="5819391" y="4667795"/>
            <a:ext cx="1760734" cy="3274"/>
            <a:chOff x="5812171" y="4657400"/>
            <a:chExt cx="1760734" cy="3274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85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73B5ABD-0883-48E6-BDC5-83CAA9096A99}"/>
              </a:ext>
            </a:extLst>
          </p:cNvPr>
          <p:cNvSpPr/>
          <p:nvPr/>
        </p:nvSpPr>
        <p:spPr>
          <a:xfrm>
            <a:off x="4143994" y="332918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BA411F40-CE23-4392-9E83-1FF387794B05}"/>
              </a:ext>
            </a:extLst>
          </p:cNvPr>
          <p:cNvCxnSpPr>
            <a:stCxn id="10" idx="3"/>
          </p:cNvCxnSpPr>
          <p:nvPr/>
        </p:nvCxnSpPr>
        <p:spPr>
          <a:xfrm>
            <a:off x="6663994" y="350918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0600AD8-1DD5-4F13-878F-7E137FA617F7}"/>
                  </a:ext>
                </a:extLst>
              </p:cNvPr>
              <p:cNvSpPr txBox="1"/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blipFill>
                <a:blip r:embed="rId6"/>
                <a:stretch>
                  <a:fillRect r="-43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E532481-992C-4A00-8B1F-1ADB5D7E92A3}"/>
              </a:ext>
            </a:extLst>
          </p:cNvPr>
          <p:cNvCxnSpPr>
            <a:cxnSpLocks/>
          </p:cNvCxnSpPr>
          <p:nvPr/>
        </p:nvCxnSpPr>
        <p:spPr>
          <a:xfrm flipV="1">
            <a:off x="3633974" y="3509181"/>
            <a:ext cx="540000" cy="141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C3ABB62-9F33-4065-BB93-A84A7CD24042}"/>
                  </a:ext>
                </a:extLst>
              </p:cNvPr>
              <p:cNvSpPr txBox="1"/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AD4B3EB9-C3C5-4C38-B7FC-6983B1F59A90}"/>
                  </a:ext>
                </a:extLst>
              </p:cNvPr>
              <p:cNvSpPr txBox="1"/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blipFill>
                <a:blip r:embed="rId8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967B3214-3E7D-4D62-9A74-2612AF04B1DD}"/>
                  </a:ext>
                </a:extLst>
              </p:cNvPr>
              <p:cNvSpPr txBox="1"/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blipFill>
                <a:blip r:embed="rId9"/>
                <a:stretch>
                  <a:fillRect l="-18919" r="-1891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149</Words>
  <Application>Microsoft Office PowerPoint</Application>
  <PresentationFormat>와이드스크린</PresentationFormat>
  <Paragraphs>227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Coordinates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97</cp:revision>
  <dcterms:created xsi:type="dcterms:W3CDTF">2022-06-07T02:56:47Z</dcterms:created>
  <dcterms:modified xsi:type="dcterms:W3CDTF">2023-04-13T23:19:36Z</dcterms:modified>
</cp:coreProperties>
</file>