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304" r:id="rId3"/>
    <p:sldId id="305" r:id="rId4"/>
    <p:sldId id="285" r:id="rId5"/>
    <p:sldId id="287" r:id="rId6"/>
    <p:sldId id="286" r:id="rId7"/>
    <p:sldId id="283" r:id="rId8"/>
    <p:sldId id="294" r:id="rId9"/>
    <p:sldId id="295" r:id="rId10"/>
    <p:sldId id="296" r:id="rId11"/>
    <p:sldId id="299" r:id="rId12"/>
    <p:sldId id="297" r:id="rId13"/>
    <p:sldId id="298" r:id="rId14"/>
    <p:sldId id="300" r:id="rId15"/>
    <p:sldId id="291" r:id="rId16"/>
    <p:sldId id="289" r:id="rId17"/>
    <p:sldId id="292" r:id="rId18"/>
    <p:sldId id="293" r:id="rId19"/>
    <p:sldId id="260" r:id="rId20"/>
    <p:sldId id="262" r:id="rId21"/>
    <p:sldId id="261" r:id="rId22"/>
    <p:sldId id="263" r:id="rId23"/>
    <p:sldId id="265" r:id="rId24"/>
    <p:sldId id="267" r:id="rId25"/>
    <p:sldId id="268" r:id="rId26"/>
    <p:sldId id="269" r:id="rId27"/>
    <p:sldId id="270" r:id="rId28"/>
    <p:sldId id="271" r:id="rId29"/>
    <p:sldId id="276" r:id="rId30"/>
    <p:sldId id="277" r:id="rId31"/>
    <p:sldId id="278" r:id="rId32"/>
    <p:sldId id="301" r:id="rId33"/>
    <p:sldId id="279" r:id="rId34"/>
    <p:sldId id="302" r:id="rId35"/>
    <p:sldId id="280" r:id="rId36"/>
    <p:sldId id="284" r:id="rId37"/>
    <p:sldId id="288" r:id="rId38"/>
    <p:sldId id="272" r:id="rId39"/>
    <p:sldId id="259" r:id="rId40"/>
    <p:sldId id="264" r:id="rId41"/>
    <p:sldId id="273" r:id="rId42"/>
    <p:sldId id="281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A074593-423B-4858-AF19-DA4F441612F4}">
          <p14:sldIdLst>
            <p14:sldId id="303"/>
            <p14:sldId id="304"/>
            <p14:sldId id="305"/>
            <p14:sldId id="285"/>
            <p14:sldId id="287"/>
            <p14:sldId id="286"/>
            <p14:sldId id="283"/>
            <p14:sldId id="294"/>
            <p14:sldId id="295"/>
            <p14:sldId id="296"/>
            <p14:sldId id="299"/>
            <p14:sldId id="297"/>
            <p14:sldId id="298"/>
            <p14:sldId id="300"/>
            <p14:sldId id="291"/>
            <p14:sldId id="289"/>
            <p14:sldId id="292"/>
            <p14:sldId id="293"/>
            <p14:sldId id="260"/>
            <p14:sldId id="262"/>
            <p14:sldId id="261"/>
            <p14:sldId id="263"/>
            <p14:sldId id="265"/>
            <p14:sldId id="267"/>
            <p14:sldId id="268"/>
            <p14:sldId id="269"/>
            <p14:sldId id="270"/>
            <p14:sldId id="271"/>
            <p14:sldId id="276"/>
            <p14:sldId id="277"/>
            <p14:sldId id="278"/>
            <p14:sldId id="301"/>
            <p14:sldId id="279"/>
            <p14:sldId id="302"/>
            <p14:sldId id="280"/>
            <p14:sldId id="284"/>
            <p14:sldId id="288"/>
            <p14:sldId id="272"/>
          </p14:sldIdLst>
        </p14:section>
        <p14:section name="회고록" id="{D6A6E14D-B879-4054-BB63-6F3A7D1A5F58}">
          <p14:sldIdLst>
            <p14:sldId id="259"/>
            <p14:sldId id="264"/>
            <p14:sldId id="273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3" autoAdjust="0"/>
    <p:restoredTop sz="94660"/>
  </p:normalViewPr>
  <p:slideViewPr>
    <p:cSldViewPr snapToGrid="0">
      <p:cViewPr varScale="1">
        <p:scale>
          <a:sx n="53" d="100"/>
          <a:sy n="53" d="100"/>
        </p:scale>
        <p:origin x="48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14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86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08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68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16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195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08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708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442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172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010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A42AD-E6DF-43A8-BCEE-31B231F72482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882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3" Type="http://schemas.openxmlformats.org/officeDocument/2006/relationships/image" Target="../media/image210.png"/><Relationship Id="rId7" Type="http://schemas.openxmlformats.org/officeDocument/2006/relationships/image" Target="../media/image610.png"/><Relationship Id="rId12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1.png"/><Relationship Id="rId11" Type="http://schemas.openxmlformats.org/officeDocument/2006/relationships/image" Target="../media/image103.png"/><Relationship Id="rId5" Type="http://schemas.openxmlformats.org/officeDocument/2006/relationships/image" Target="../media/image411.png"/><Relationship Id="rId10" Type="http://schemas.openxmlformats.org/officeDocument/2006/relationships/image" Target="../media/image910.png"/><Relationship Id="rId4" Type="http://schemas.openxmlformats.org/officeDocument/2006/relationships/image" Target="../media/image310.png"/><Relationship Id="rId9" Type="http://schemas.openxmlformats.org/officeDocument/2006/relationships/image" Target="../media/image8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10" Type="http://schemas.openxmlformats.org/officeDocument/2006/relationships/image" Target="../media/image200.png"/><Relationship Id="rId4" Type="http://schemas.openxmlformats.org/officeDocument/2006/relationships/image" Target="../media/image140.png"/><Relationship Id="rId9" Type="http://schemas.openxmlformats.org/officeDocument/2006/relationships/image" Target="../media/image19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3" Type="http://schemas.openxmlformats.org/officeDocument/2006/relationships/image" Target="../media/image130.png"/><Relationship Id="rId7" Type="http://schemas.openxmlformats.org/officeDocument/2006/relationships/image" Target="../media/image240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150.png"/><Relationship Id="rId10" Type="http://schemas.openxmlformats.org/officeDocument/2006/relationships/image" Target="../media/image270.png"/><Relationship Id="rId4" Type="http://schemas.openxmlformats.org/officeDocument/2006/relationships/image" Target="../media/image220.png"/><Relationship Id="rId9" Type="http://schemas.openxmlformats.org/officeDocument/2006/relationships/image" Target="../media/image26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30.png"/><Relationship Id="rId7" Type="http://schemas.openxmlformats.org/officeDocument/2006/relationships/image" Target="../media/image30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150.png"/><Relationship Id="rId10" Type="http://schemas.openxmlformats.org/officeDocument/2006/relationships/image" Target="../media/image32.png"/><Relationship Id="rId4" Type="http://schemas.openxmlformats.org/officeDocument/2006/relationships/image" Target="../media/image220.png"/><Relationship Id="rId9" Type="http://schemas.openxmlformats.org/officeDocument/2006/relationships/image" Target="../media/image27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0.png"/><Relationship Id="rId4" Type="http://schemas.openxmlformats.org/officeDocument/2006/relationships/image" Target="../media/image3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5" Type="http://schemas.openxmlformats.org/officeDocument/2006/relationships/image" Target="../media/image430.png"/><Relationship Id="rId4" Type="http://schemas.openxmlformats.org/officeDocument/2006/relationships/image" Target="../media/image4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0.png"/><Relationship Id="rId4" Type="http://schemas.openxmlformats.org/officeDocument/2006/relationships/image" Target="../media/image47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7" Type="http://schemas.openxmlformats.org/officeDocument/2006/relationships/image" Target="../media/image540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0.png"/><Relationship Id="rId5" Type="http://schemas.openxmlformats.org/officeDocument/2006/relationships/image" Target="../media/image520.png"/><Relationship Id="rId4" Type="http://schemas.openxmlformats.org/officeDocument/2006/relationships/image" Target="../media/image51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5" Type="http://schemas.openxmlformats.org/officeDocument/2006/relationships/image" Target="../media/image7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7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7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18" Type="http://schemas.openxmlformats.org/officeDocument/2006/relationships/image" Target="../media/image93.png"/><Relationship Id="rId3" Type="http://schemas.openxmlformats.org/officeDocument/2006/relationships/image" Target="../media/image78.png"/><Relationship Id="rId21" Type="http://schemas.openxmlformats.org/officeDocument/2006/relationships/image" Target="../media/image96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17" Type="http://schemas.openxmlformats.org/officeDocument/2006/relationships/image" Target="../media/image92.png"/><Relationship Id="rId25" Type="http://schemas.openxmlformats.org/officeDocument/2006/relationships/image" Target="../media/image100.png"/><Relationship Id="rId2" Type="http://schemas.openxmlformats.org/officeDocument/2006/relationships/image" Target="../media/image77.png"/><Relationship Id="rId16" Type="http://schemas.openxmlformats.org/officeDocument/2006/relationships/image" Target="../media/image91.png"/><Relationship Id="rId20" Type="http://schemas.openxmlformats.org/officeDocument/2006/relationships/image" Target="../media/image9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24" Type="http://schemas.openxmlformats.org/officeDocument/2006/relationships/image" Target="../media/image99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23" Type="http://schemas.openxmlformats.org/officeDocument/2006/relationships/image" Target="../media/image98.png"/><Relationship Id="rId10" Type="http://schemas.openxmlformats.org/officeDocument/2006/relationships/image" Target="../media/image85.png"/><Relationship Id="rId19" Type="http://schemas.openxmlformats.org/officeDocument/2006/relationships/image" Target="../media/image94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Relationship Id="rId22" Type="http://schemas.openxmlformats.org/officeDocument/2006/relationships/image" Target="../media/image9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18" Type="http://schemas.openxmlformats.org/officeDocument/2006/relationships/image" Target="../media/image93.png"/><Relationship Id="rId3" Type="http://schemas.openxmlformats.org/officeDocument/2006/relationships/image" Target="../media/image78.png"/><Relationship Id="rId21" Type="http://schemas.openxmlformats.org/officeDocument/2006/relationships/image" Target="../media/image96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17" Type="http://schemas.openxmlformats.org/officeDocument/2006/relationships/image" Target="../media/image92.png"/><Relationship Id="rId25" Type="http://schemas.openxmlformats.org/officeDocument/2006/relationships/image" Target="../media/image100.png"/><Relationship Id="rId2" Type="http://schemas.openxmlformats.org/officeDocument/2006/relationships/image" Target="../media/image77.png"/><Relationship Id="rId16" Type="http://schemas.openxmlformats.org/officeDocument/2006/relationships/image" Target="../media/image91.png"/><Relationship Id="rId20" Type="http://schemas.openxmlformats.org/officeDocument/2006/relationships/image" Target="../media/image9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24" Type="http://schemas.openxmlformats.org/officeDocument/2006/relationships/image" Target="../media/image99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23" Type="http://schemas.openxmlformats.org/officeDocument/2006/relationships/image" Target="../media/image98.png"/><Relationship Id="rId10" Type="http://schemas.openxmlformats.org/officeDocument/2006/relationships/image" Target="../media/image85.png"/><Relationship Id="rId19" Type="http://schemas.openxmlformats.org/officeDocument/2006/relationships/image" Target="../media/image94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Relationship Id="rId22" Type="http://schemas.openxmlformats.org/officeDocument/2006/relationships/image" Target="../media/image9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0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0.png"/><Relationship Id="rId5" Type="http://schemas.openxmlformats.org/officeDocument/2006/relationships/image" Target="../media/image920.png"/><Relationship Id="rId4" Type="http://schemas.openxmlformats.org/officeDocument/2006/relationships/image" Target="../media/image91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0.png"/><Relationship Id="rId3" Type="http://schemas.openxmlformats.org/officeDocument/2006/relationships/image" Target="../media/image512.png"/><Relationship Id="rId7" Type="http://schemas.openxmlformats.org/officeDocument/2006/relationships/image" Target="../media/image913.png"/><Relationship Id="rId2" Type="http://schemas.openxmlformats.org/officeDocument/2006/relationships/image" Target="../media/image4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2.png"/><Relationship Id="rId5" Type="http://schemas.openxmlformats.org/officeDocument/2006/relationships/image" Target="../media/image611.png"/><Relationship Id="rId4" Type="http://schemas.openxmlformats.org/officeDocument/2006/relationships/image" Target="../media/image811.png"/><Relationship Id="rId9" Type="http://schemas.openxmlformats.org/officeDocument/2006/relationships/image" Target="../media/image1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13" Type="http://schemas.openxmlformats.org/officeDocument/2006/relationships/image" Target="../media/image191.png"/><Relationship Id="rId3" Type="http://schemas.openxmlformats.org/officeDocument/2006/relationships/image" Target="../media/image912.png"/><Relationship Id="rId7" Type="http://schemas.openxmlformats.org/officeDocument/2006/relationships/image" Target="../media/image131.png"/><Relationship Id="rId12" Type="http://schemas.openxmlformats.org/officeDocument/2006/relationships/image" Target="../media/image181.png"/><Relationship Id="rId2" Type="http://schemas.openxmlformats.org/officeDocument/2006/relationships/image" Target="../media/image7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11" Type="http://schemas.openxmlformats.org/officeDocument/2006/relationships/image" Target="../media/image171.png"/><Relationship Id="rId5" Type="http://schemas.openxmlformats.org/officeDocument/2006/relationships/image" Target="../media/image115.png"/><Relationship Id="rId15" Type="http://schemas.openxmlformats.org/officeDocument/2006/relationships/image" Target="../media/image213.png"/><Relationship Id="rId10" Type="http://schemas.openxmlformats.org/officeDocument/2006/relationships/image" Target="../media/image161.png"/><Relationship Id="rId4" Type="http://schemas.openxmlformats.org/officeDocument/2006/relationships/image" Target="../media/image102.png"/><Relationship Id="rId9" Type="http://schemas.openxmlformats.org/officeDocument/2006/relationships/image" Target="../media/image151.png"/><Relationship Id="rId14" Type="http://schemas.openxmlformats.org/officeDocument/2006/relationships/image" Target="../media/image20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4695" y="265887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13800" b="1" smtClean="0"/>
              <a:t>Coordinates</a:t>
            </a:r>
            <a:endParaRPr lang="ko-KR" altLang="en-US" sz="13800" b="1"/>
          </a:p>
        </p:txBody>
      </p:sp>
    </p:spTree>
    <p:extLst>
      <p:ext uri="{BB962C8B-B14F-4D97-AF65-F5344CB8AC3E}">
        <p14:creationId xmlns:p14="http://schemas.microsoft.com/office/powerpoint/2010/main" val="2070970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756554" y="2947220"/>
            <a:ext cx="6698944" cy="868102"/>
            <a:chOff x="4354243" y="4213311"/>
            <a:chExt cx="2562323" cy="868102"/>
          </a:xfrm>
        </p:grpSpPr>
        <p:sp>
          <p:nvSpPr>
            <p:cNvPr id="5" name="직사각형 4"/>
            <p:cNvSpPr/>
            <p:nvPr/>
          </p:nvSpPr>
          <p:spPr>
            <a:xfrm>
              <a:off x="4395257" y="4320791"/>
              <a:ext cx="2482875" cy="6612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정육면체 3"/>
            <p:cNvSpPr/>
            <p:nvPr/>
          </p:nvSpPr>
          <p:spPr>
            <a:xfrm>
              <a:off x="4354243" y="4213311"/>
              <a:ext cx="2562323" cy="868102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" name="직선 화살표 연결선 8"/>
          <p:cNvCxnSpPr/>
          <p:nvPr/>
        </p:nvCxnSpPr>
        <p:spPr>
          <a:xfrm>
            <a:off x="6106026" y="1792677"/>
            <a:ext cx="7569" cy="108115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06865" y="1420869"/>
            <a:ext cx="137531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/>
              <a:t>applied force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7613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40664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260664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40664" y="1758864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60664" y="2520528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3361120" y="1820328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3361120" y="1915944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3361120" y="201156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3361120" y="2107176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2608264" y="2557104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2788264" y="265272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2788264" y="2748336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2608264" y="2843952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4029112" y="178860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2444152" y="2520528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690360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8872032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9576120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872032" y="1735656"/>
            <a:ext cx="704088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9685720" y="1791528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9685720" y="1887144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>
            <a:off x="9685720" y="198276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>
            <a:off x="9685720" y="2078376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10353712" y="175980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8201344" y="1770360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8381344" y="1865976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8381344" y="1961592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>
            <a:off x="8201344" y="2057208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8037232" y="1733784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747628" y="3483075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267628" y="4244739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/>
          <p:cNvCxnSpPr/>
          <p:nvPr/>
        </p:nvCxnSpPr>
        <p:spPr>
          <a:xfrm flipH="1">
            <a:off x="3953780" y="3494571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>
            <a:off x="2725436" y="4220949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오른쪽으로 구부러진 화살표 39"/>
          <p:cNvSpPr/>
          <p:nvPr/>
        </p:nvSpPr>
        <p:spPr>
          <a:xfrm rot="10800000">
            <a:off x="3590528" y="3480811"/>
            <a:ext cx="182695" cy="346872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왼쪽으로 구부러진 화살표 45"/>
          <p:cNvSpPr/>
          <p:nvPr/>
        </p:nvSpPr>
        <p:spPr>
          <a:xfrm rot="10800000">
            <a:off x="2864464" y="4244739"/>
            <a:ext cx="240304" cy="312420"/>
          </a:xfrm>
          <a:prstGeom prst="curvedLeftArrow">
            <a:avLst>
              <a:gd name="adj1" fmla="val 12111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3528011" y="1434828"/>
                <a:ext cx="2220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011" y="1434828"/>
                <a:ext cx="222048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8333" r="-8333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086811" y="1828528"/>
                <a:ext cx="1924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811" y="1828528"/>
                <a:ext cx="192489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9375" r="-6250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305963" y="3492005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963" y="3492005"/>
                <a:ext cx="28456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2766" r="-12766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083474" y="3524575"/>
                <a:ext cx="2333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474" y="3524575"/>
                <a:ext cx="233333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8421" r="-15789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직사각형 50"/>
          <p:cNvSpPr/>
          <p:nvPr/>
        </p:nvSpPr>
        <p:spPr>
          <a:xfrm>
            <a:off x="8800636" y="3116119"/>
            <a:ext cx="704088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/>
          <p:cNvCxnSpPr/>
          <p:nvPr/>
        </p:nvCxnSpPr>
        <p:spPr>
          <a:xfrm flipH="1">
            <a:off x="10025480" y="3116143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오른쪽으로 구부러진 화살표 52"/>
          <p:cNvSpPr/>
          <p:nvPr/>
        </p:nvSpPr>
        <p:spPr>
          <a:xfrm rot="10800000">
            <a:off x="9622396" y="3133939"/>
            <a:ext cx="182695" cy="346872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/>
          <p:cNvCxnSpPr/>
          <p:nvPr/>
        </p:nvCxnSpPr>
        <p:spPr>
          <a:xfrm flipH="1">
            <a:off x="8242316" y="3144829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왼쪽으로 구부러진 화살표 54"/>
          <p:cNvSpPr/>
          <p:nvPr/>
        </p:nvSpPr>
        <p:spPr>
          <a:xfrm rot="10800000">
            <a:off x="8381344" y="3168619"/>
            <a:ext cx="240304" cy="312420"/>
          </a:xfrm>
          <a:prstGeom prst="curvedLeftArrow">
            <a:avLst>
              <a:gd name="adj1" fmla="val 12111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229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55600" y="2176632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5575600" y="1996632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3055600" y="1620455"/>
            <a:ext cx="0" cy="1388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>
            <a:off x="8095600" y="1504708"/>
            <a:ext cx="0" cy="671924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963611" y="1088120"/>
                <a:ext cx="2151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611" y="1088120"/>
                <a:ext cx="215123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30556" r="-27778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직사각형 36"/>
          <p:cNvSpPr/>
          <p:nvPr/>
        </p:nvSpPr>
        <p:spPr>
          <a:xfrm>
            <a:off x="3055600" y="3826717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575600" y="5178672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>
            <a:stCxn id="37" idx="3"/>
          </p:cNvCxnSpPr>
          <p:nvPr/>
        </p:nvCxnSpPr>
        <p:spPr>
          <a:xfrm>
            <a:off x="5575600" y="4006717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 flipV="1">
            <a:off x="5752617" y="3587688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오른쪽으로 구부러진 화살표 49"/>
          <p:cNvSpPr/>
          <p:nvPr/>
        </p:nvSpPr>
        <p:spPr>
          <a:xfrm rot="10800000">
            <a:off x="6432437" y="3777754"/>
            <a:ext cx="403163" cy="457926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4907665" y="5376667"/>
            <a:ext cx="63345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5334702" y="5080086"/>
            <a:ext cx="9799" cy="68832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왼쪽으로 구부러진 화살표 52"/>
          <p:cNvSpPr/>
          <p:nvPr/>
        </p:nvSpPr>
        <p:spPr>
          <a:xfrm rot="10800000">
            <a:off x="4369529" y="5106092"/>
            <a:ext cx="380670" cy="505159"/>
          </a:xfrm>
          <a:prstGeom prst="curvedLeftArrow">
            <a:avLst>
              <a:gd name="adj1" fmla="val 12111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832179" y="3341124"/>
                <a:ext cx="3232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179" y="3341124"/>
                <a:ext cx="323229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3208" r="-1887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910879" y="4097180"/>
                <a:ext cx="3587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879" y="4097180"/>
                <a:ext cx="358752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2069" r="-3448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6939343" y="3868217"/>
                <a:ext cx="3932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343" y="3868217"/>
                <a:ext cx="39324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9231" r="-153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403994" y="5619969"/>
                <a:ext cx="3232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994" y="5619969"/>
                <a:ext cx="32322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1111" r="-185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4865748" y="5025291"/>
                <a:ext cx="3587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748" y="5025291"/>
                <a:ext cx="358752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0169" r="-3390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3918506" y="5199803"/>
                <a:ext cx="3932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506" y="5199803"/>
                <a:ext cx="393248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0938" r="-1563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/>
          <p:cNvCxnSpPr/>
          <p:nvPr/>
        </p:nvCxnSpPr>
        <p:spPr>
          <a:xfrm>
            <a:off x="8095600" y="4434168"/>
            <a:ext cx="0" cy="671924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7963611" y="4017580"/>
                <a:ext cx="2151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611" y="4017580"/>
                <a:ext cx="215123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30556" r="-27778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2948038" y="1144763"/>
                <a:ext cx="2298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038" y="1144763"/>
                <a:ext cx="229871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8919" r="-18919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5480649" y="1551619"/>
                <a:ext cx="2402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649" y="1551619"/>
                <a:ext cx="240259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5385" r="-17949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직선 화살표 연결선 63"/>
          <p:cNvCxnSpPr/>
          <p:nvPr/>
        </p:nvCxnSpPr>
        <p:spPr>
          <a:xfrm>
            <a:off x="2450262" y="4008132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 flipV="1">
            <a:off x="2627279" y="3589103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오른쪽으로 구부러진 화살표 65"/>
          <p:cNvSpPr/>
          <p:nvPr/>
        </p:nvSpPr>
        <p:spPr>
          <a:xfrm rot="10800000">
            <a:off x="1845941" y="3718696"/>
            <a:ext cx="403163" cy="457926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706841" y="3342539"/>
                <a:ext cx="3073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841" y="3342539"/>
                <a:ext cx="307328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2000" r="-6000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2785541" y="4098595"/>
                <a:ext cx="3428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541" y="4098595"/>
                <a:ext cx="342851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12500" r="-1786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1383238" y="3804119"/>
                <a:ext cx="3773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238" y="3804119"/>
                <a:ext cx="377347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1290" r="-1613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319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직선 화살표 연결선 47"/>
          <p:cNvCxnSpPr/>
          <p:nvPr/>
        </p:nvCxnSpPr>
        <p:spPr>
          <a:xfrm>
            <a:off x="8884022" y="4169240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 flipV="1">
            <a:off x="9061039" y="3750211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9014943" y="3399844"/>
                <a:ext cx="274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4943" y="3399844"/>
                <a:ext cx="274947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5556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9503900" y="4006980"/>
                <a:ext cx="351955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3900" y="4006980"/>
                <a:ext cx="351955" cy="298928"/>
              </a:xfrm>
              <a:prstGeom prst="rect">
                <a:avLst/>
              </a:prstGeom>
              <a:blipFill rotWithShape="0">
                <a:blip r:embed="rId3"/>
                <a:stretch>
                  <a:fillRect l="-10345" r="-3448" b="-20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정육면체 1"/>
          <p:cNvSpPr/>
          <p:nvPr/>
        </p:nvSpPr>
        <p:spPr>
          <a:xfrm>
            <a:off x="6273478" y="3680749"/>
            <a:ext cx="2562323" cy="868102"/>
          </a:xfrm>
          <a:prstGeom prst="cub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/>
          <p:nvPr/>
        </p:nvCxnSpPr>
        <p:spPr>
          <a:xfrm flipH="1">
            <a:off x="8884336" y="3991171"/>
            <a:ext cx="279415" cy="516167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8698217" y="4560810"/>
                <a:ext cx="2853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8217" y="4560810"/>
                <a:ext cx="28533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4894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화살표 연결선 38"/>
          <p:cNvCxnSpPr/>
          <p:nvPr/>
        </p:nvCxnSpPr>
        <p:spPr>
          <a:xfrm>
            <a:off x="10155835" y="4169240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311286" y="4013348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>
            <a:stCxn id="40" idx="3"/>
          </p:cNvCxnSpPr>
          <p:nvPr/>
        </p:nvCxnSpPr>
        <p:spPr>
          <a:xfrm>
            <a:off x="2831286" y="4193348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 flipV="1">
            <a:off x="3008303" y="3774319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오른쪽으로 구부러진 화살표 42"/>
          <p:cNvSpPr/>
          <p:nvPr/>
        </p:nvSpPr>
        <p:spPr>
          <a:xfrm rot="10800000">
            <a:off x="3688123" y="3964385"/>
            <a:ext cx="403163" cy="457926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087865" y="3527755"/>
                <a:ext cx="292964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865" y="3527755"/>
                <a:ext cx="292964" cy="298928"/>
              </a:xfrm>
              <a:prstGeom prst="rect">
                <a:avLst/>
              </a:prstGeom>
              <a:blipFill rotWithShape="0">
                <a:blip r:embed="rId5"/>
                <a:stretch>
                  <a:fillRect l="-14583" r="-4167" b="-20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166565" y="4283811"/>
                <a:ext cx="3443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565" y="4283811"/>
                <a:ext cx="344325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0526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195029" y="4054848"/>
                <a:ext cx="3788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029" y="4054848"/>
                <a:ext cx="378822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9677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10848952" y="4006980"/>
                <a:ext cx="393248" cy="298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8952" y="4006980"/>
                <a:ext cx="393248" cy="298928"/>
              </a:xfrm>
              <a:prstGeom prst="rect">
                <a:avLst/>
              </a:prstGeom>
              <a:blipFill rotWithShape="0">
                <a:blip r:embed="rId8"/>
                <a:stretch>
                  <a:fillRect l="-10938" r="-1563" b="-20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직선 화살표 연결선 77"/>
          <p:cNvCxnSpPr/>
          <p:nvPr/>
        </p:nvCxnSpPr>
        <p:spPr>
          <a:xfrm flipH="1">
            <a:off x="8418802" y="4912247"/>
            <a:ext cx="279415" cy="516167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8232683" y="5481886"/>
                <a:ext cx="3788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683" y="5481886"/>
                <a:ext cx="378822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1290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직선 화살표 연결선 79"/>
          <p:cNvCxnSpPr/>
          <p:nvPr/>
        </p:nvCxnSpPr>
        <p:spPr>
          <a:xfrm flipH="1" flipV="1">
            <a:off x="9055985" y="2399150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9009889" y="2048783"/>
                <a:ext cx="3684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9889" y="2048783"/>
                <a:ext cx="368434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0000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직선 화살표 연결선 81"/>
          <p:cNvCxnSpPr/>
          <p:nvPr/>
        </p:nvCxnSpPr>
        <p:spPr>
          <a:xfrm>
            <a:off x="356233" y="2799807"/>
            <a:ext cx="511868" cy="1266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V="1">
            <a:off x="520861" y="2415503"/>
            <a:ext cx="815" cy="501318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615082" y="2187282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82" y="2187282"/>
                <a:ext cx="215572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920038" y="2639822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038" y="2639822"/>
                <a:ext cx="215572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8571" r="-5714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직선 화살표 연결선 85"/>
          <p:cNvCxnSpPr/>
          <p:nvPr/>
        </p:nvCxnSpPr>
        <p:spPr>
          <a:xfrm>
            <a:off x="6464454" y="2719792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 flipH="1" flipV="1">
            <a:off x="6641471" y="2300763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7084332" y="2557532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332" y="2557532"/>
                <a:ext cx="215572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직선 화살표 연결선 88"/>
          <p:cNvCxnSpPr/>
          <p:nvPr/>
        </p:nvCxnSpPr>
        <p:spPr>
          <a:xfrm flipH="1">
            <a:off x="6464768" y="2541723"/>
            <a:ext cx="279415" cy="516167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6278649" y="3111362"/>
                <a:ext cx="2121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649" y="3111362"/>
                <a:ext cx="212174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8571" r="-5714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656549" y="1934729"/>
                <a:ext cx="1979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549" y="1934729"/>
                <a:ext cx="197939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9375" r="-9375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152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40664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260664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40664" y="1758864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60664" y="2520528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3946816" y="177036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2718472" y="2496738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690360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8872032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9576120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872032" y="1735656"/>
            <a:ext cx="704088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으로 구부러진 화살표 38"/>
          <p:cNvSpPr/>
          <p:nvPr/>
        </p:nvSpPr>
        <p:spPr>
          <a:xfrm>
            <a:off x="3543732" y="1788156"/>
            <a:ext cx="182695" cy="346872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왼쪽으로 구부러진 화살표 39"/>
          <p:cNvSpPr/>
          <p:nvPr/>
        </p:nvSpPr>
        <p:spPr>
          <a:xfrm>
            <a:off x="2857500" y="2520528"/>
            <a:ext cx="240304" cy="312420"/>
          </a:xfrm>
          <a:prstGeom prst="curvedLeftArrow">
            <a:avLst>
              <a:gd name="adj1" fmla="val 12111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 flipH="1">
            <a:off x="10096876" y="173568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오른쪽으로 구부러진 화살표 47"/>
          <p:cNvSpPr/>
          <p:nvPr/>
        </p:nvSpPr>
        <p:spPr>
          <a:xfrm>
            <a:off x="9693792" y="1753476"/>
            <a:ext cx="182695" cy="346872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 flipH="1">
            <a:off x="8313712" y="1764366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왼쪽으로 구부러진 화살표 49"/>
          <p:cNvSpPr/>
          <p:nvPr/>
        </p:nvSpPr>
        <p:spPr>
          <a:xfrm>
            <a:off x="8452740" y="1788156"/>
            <a:ext cx="240304" cy="312420"/>
          </a:xfrm>
          <a:prstGeom prst="curvedLeftArrow">
            <a:avLst>
              <a:gd name="adj1" fmla="val 12111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71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4695" y="265887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13800" b="1"/>
              <a:t>Shell</a:t>
            </a:r>
            <a:endParaRPr lang="ko-KR" altLang="en-US" sz="13800" b="1"/>
          </a:p>
        </p:txBody>
      </p:sp>
    </p:spTree>
    <p:extLst>
      <p:ext uri="{BB962C8B-B14F-4D97-AF65-F5344CB8AC3E}">
        <p14:creationId xmlns:p14="http://schemas.microsoft.com/office/powerpoint/2010/main" val="782252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곱셈 기호 4"/>
          <p:cNvSpPr/>
          <p:nvPr/>
        </p:nvSpPr>
        <p:spPr>
          <a:xfrm>
            <a:off x="1687524" y="1430238"/>
            <a:ext cx="108000" cy="108000"/>
          </a:xfrm>
          <a:prstGeom prst="mathMultipl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곱셈 기호 5"/>
          <p:cNvSpPr/>
          <p:nvPr/>
        </p:nvSpPr>
        <p:spPr>
          <a:xfrm>
            <a:off x="1838712" y="1287836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정육면체 6"/>
          <p:cNvSpPr/>
          <p:nvPr/>
        </p:nvSpPr>
        <p:spPr>
          <a:xfrm>
            <a:off x="1326903" y="1255716"/>
            <a:ext cx="1506527" cy="349045"/>
          </a:xfrm>
          <a:prstGeom prst="cube">
            <a:avLst>
              <a:gd name="adj" fmla="val 100000"/>
            </a:avLst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곱셈 기호 7"/>
          <p:cNvSpPr/>
          <p:nvPr/>
        </p:nvSpPr>
        <p:spPr>
          <a:xfrm>
            <a:off x="2223589" y="1437858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곱셈 기호 8"/>
          <p:cNvSpPr/>
          <p:nvPr/>
        </p:nvSpPr>
        <p:spPr>
          <a:xfrm>
            <a:off x="2374777" y="1295456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곱셈 기호 9"/>
          <p:cNvSpPr/>
          <p:nvPr/>
        </p:nvSpPr>
        <p:spPr>
          <a:xfrm>
            <a:off x="1730712" y="943018"/>
            <a:ext cx="108000" cy="108000"/>
          </a:xfrm>
          <a:prstGeom prst="mathMultipl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곱셈 기호 10"/>
          <p:cNvSpPr/>
          <p:nvPr/>
        </p:nvSpPr>
        <p:spPr>
          <a:xfrm>
            <a:off x="1881900" y="800616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곱셈 기호 11"/>
          <p:cNvSpPr/>
          <p:nvPr/>
        </p:nvSpPr>
        <p:spPr>
          <a:xfrm>
            <a:off x="2266777" y="950638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곱셈 기호 12"/>
          <p:cNvSpPr/>
          <p:nvPr/>
        </p:nvSpPr>
        <p:spPr>
          <a:xfrm>
            <a:off x="2417965" y="808236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곱셈 기호 13"/>
          <p:cNvSpPr/>
          <p:nvPr/>
        </p:nvSpPr>
        <p:spPr>
          <a:xfrm>
            <a:off x="1687524" y="2010443"/>
            <a:ext cx="108000" cy="108000"/>
          </a:xfrm>
          <a:prstGeom prst="mathMultipl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곱셈 기호 14"/>
          <p:cNvSpPr/>
          <p:nvPr/>
        </p:nvSpPr>
        <p:spPr>
          <a:xfrm>
            <a:off x="1838712" y="1868041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곱셈 기호 15"/>
          <p:cNvSpPr/>
          <p:nvPr/>
        </p:nvSpPr>
        <p:spPr>
          <a:xfrm>
            <a:off x="2223589" y="2018063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곱셈 기호 16"/>
          <p:cNvSpPr/>
          <p:nvPr/>
        </p:nvSpPr>
        <p:spPr>
          <a:xfrm>
            <a:off x="2374777" y="1875661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1323862" y="756072"/>
            <a:ext cx="1509568" cy="1433845"/>
            <a:chOff x="2086736" y="5146499"/>
            <a:chExt cx="1509568" cy="1399170"/>
          </a:xfrm>
        </p:grpSpPr>
        <p:sp>
          <p:nvSpPr>
            <p:cNvPr id="19" name="정육면체 18"/>
            <p:cNvSpPr/>
            <p:nvPr/>
          </p:nvSpPr>
          <p:spPr>
            <a:xfrm>
              <a:off x="2089777" y="5149489"/>
              <a:ext cx="1506527" cy="1396180"/>
            </a:xfrm>
            <a:prstGeom prst="cube">
              <a:avLst/>
            </a:prstGeom>
            <a:noFill/>
            <a:ln w="3175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/>
            <p:cNvCxnSpPr/>
            <p:nvPr/>
          </p:nvCxnSpPr>
          <p:spPr>
            <a:xfrm flipV="1">
              <a:off x="2086736" y="6185574"/>
              <a:ext cx="343576" cy="348240"/>
            </a:xfrm>
            <a:prstGeom prst="line">
              <a:avLst/>
            </a:prstGeom>
            <a:ln w="3175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V="1">
              <a:off x="2436910" y="5146499"/>
              <a:ext cx="0" cy="1047135"/>
            </a:xfrm>
            <a:prstGeom prst="line">
              <a:avLst/>
            </a:prstGeom>
            <a:ln w="3175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2430312" y="6185574"/>
              <a:ext cx="1165992" cy="0"/>
            </a:xfrm>
            <a:prstGeom prst="line">
              <a:avLst/>
            </a:prstGeom>
            <a:ln w="3175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4316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4695" y="265887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13800" b="1"/>
              <a:t>Composite Shell</a:t>
            </a:r>
            <a:endParaRPr lang="ko-KR" altLang="en-US" sz="13800" b="1"/>
          </a:p>
        </p:txBody>
      </p:sp>
    </p:spTree>
    <p:extLst>
      <p:ext uri="{BB962C8B-B14F-4D97-AF65-F5344CB8AC3E}">
        <p14:creationId xmlns:p14="http://schemas.microsoft.com/office/powerpoint/2010/main" val="4191110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곱셈 기호 4"/>
          <p:cNvSpPr/>
          <p:nvPr/>
        </p:nvSpPr>
        <p:spPr>
          <a:xfrm>
            <a:off x="1916124" y="3868638"/>
            <a:ext cx="108000" cy="108000"/>
          </a:xfrm>
          <a:prstGeom prst="mathMultipl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곱셈 기호 5"/>
          <p:cNvSpPr/>
          <p:nvPr/>
        </p:nvSpPr>
        <p:spPr>
          <a:xfrm>
            <a:off x="2067312" y="3726236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정육면체 6"/>
          <p:cNvSpPr/>
          <p:nvPr/>
        </p:nvSpPr>
        <p:spPr>
          <a:xfrm>
            <a:off x="1555503" y="3694116"/>
            <a:ext cx="1506527" cy="349045"/>
          </a:xfrm>
          <a:prstGeom prst="cube">
            <a:avLst>
              <a:gd name="adj" fmla="val 100000"/>
            </a:avLst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곱셈 기호 7"/>
          <p:cNvSpPr/>
          <p:nvPr/>
        </p:nvSpPr>
        <p:spPr>
          <a:xfrm>
            <a:off x="2452189" y="3876258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곱셈 기호 8"/>
          <p:cNvSpPr/>
          <p:nvPr/>
        </p:nvSpPr>
        <p:spPr>
          <a:xfrm>
            <a:off x="2603377" y="3733856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곱셈 기호 9"/>
          <p:cNvSpPr/>
          <p:nvPr/>
        </p:nvSpPr>
        <p:spPr>
          <a:xfrm>
            <a:off x="1959312" y="3381418"/>
            <a:ext cx="108000" cy="108000"/>
          </a:xfrm>
          <a:prstGeom prst="mathMultipl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곱셈 기호 10"/>
          <p:cNvSpPr/>
          <p:nvPr/>
        </p:nvSpPr>
        <p:spPr>
          <a:xfrm>
            <a:off x="2110500" y="3239016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곱셈 기호 11"/>
          <p:cNvSpPr/>
          <p:nvPr/>
        </p:nvSpPr>
        <p:spPr>
          <a:xfrm>
            <a:off x="2495377" y="3389038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곱셈 기호 12"/>
          <p:cNvSpPr/>
          <p:nvPr/>
        </p:nvSpPr>
        <p:spPr>
          <a:xfrm>
            <a:off x="2646565" y="3246636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곱셈 기호 13"/>
          <p:cNvSpPr/>
          <p:nvPr/>
        </p:nvSpPr>
        <p:spPr>
          <a:xfrm>
            <a:off x="1916124" y="4448843"/>
            <a:ext cx="108000" cy="108000"/>
          </a:xfrm>
          <a:prstGeom prst="mathMultipl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곱셈 기호 14"/>
          <p:cNvSpPr/>
          <p:nvPr/>
        </p:nvSpPr>
        <p:spPr>
          <a:xfrm>
            <a:off x="2067312" y="4306441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곱셈 기호 15"/>
          <p:cNvSpPr/>
          <p:nvPr/>
        </p:nvSpPr>
        <p:spPr>
          <a:xfrm>
            <a:off x="2452189" y="4456463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곱셈 기호 16"/>
          <p:cNvSpPr/>
          <p:nvPr/>
        </p:nvSpPr>
        <p:spPr>
          <a:xfrm>
            <a:off x="2603377" y="4314061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1552462" y="3194472"/>
            <a:ext cx="1509568" cy="1433845"/>
            <a:chOff x="2086736" y="5146499"/>
            <a:chExt cx="1509568" cy="1399170"/>
          </a:xfrm>
        </p:grpSpPr>
        <p:sp>
          <p:nvSpPr>
            <p:cNvPr id="19" name="정육면체 18"/>
            <p:cNvSpPr/>
            <p:nvPr/>
          </p:nvSpPr>
          <p:spPr>
            <a:xfrm>
              <a:off x="2089777" y="5149489"/>
              <a:ext cx="1506527" cy="1396180"/>
            </a:xfrm>
            <a:prstGeom prst="cube">
              <a:avLst/>
            </a:prstGeom>
            <a:noFill/>
            <a:ln w="3175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/>
            <p:cNvCxnSpPr/>
            <p:nvPr/>
          </p:nvCxnSpPr>
          <p:spPr>
            <a:xfrm flipV="1">
              <a:off x="2086736" y="6185574"/>
              <a:ext cx="343576" cy="348240"/>
            </a:xfrm>
            <a:prstGeom prst="line">
              <a:avLst/>
            </a:prstGeom>
            <a:ln w="3175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V="1">
              <a:off x="2436910" y="5146499"/>
              <a:ext cx="0" cy="1047135"/>
            </a:xfrm>
            <a:prstGeom prst="line">
              <a:avLst/>
            </a:prstGeom>
            <a:ln w="3175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2430312" y="6185574"/>
              <a:ext cx="1165992" cy="0"/>
            </a:xfrm>
            <a:prstGeom prst="line">
              <a:avLst/>
            </a:prstGeom>
            <a:ln w="3175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1576842" y="2052093"/>
            <a:ext cx="1509568" cy="1433845"/>
            <a:chOff x="1660462" y="1558993"/>
            <a:chExt cx="1509568" cy="1433845"/>
          </a:xfrm>
        </p:grpSpPr>
        <p:sp>
          <p:nvSpPr>
            <p:cNvPr id="23" name="곱셈 기호 22"/>
            <p:cNvSpPr/>
            <p:nvPr/>
          </p:nvSpPr>
          <p:spPr>
            <a:xfrm>
              <a:off x="2024124" y="2233159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곱셈 기호 23"/>
            <p:cNvSpPr/>
            <p:nvPr/>
          </p:nvSpPr>
          <p:spPr>
            <a:xfrm>
              <a:off x="2175312" y="2090757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정육면체 24"/>
            <p:cNvSpPr/>
            <p:nvPr/>
          </p:nvSpPr>
          <p:spPr>
            <a:xfrm>
              <a:off x="1663503" y="2058637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곱셈 기호 25"/>
            <p:cNvSpPr/>
            <p:nvPr/>
          </p:nvSpPr>
          <p:spPr>
            <a:xfrm>
              <a:off x="2560189" y="2240779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곱셈 기호 26"/>
            <p:cNvSpPr/>
            <p:nvPr/>
          </p:nvSpPr>
          <p:spPr>
            <a:xfrm>
              <a:off x="2711377" y="2098377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곱셈 기호 27"/>
            <p:cNvSpPr/>
            <p:nvPr/>
          </p:nvSpPr>
          <p:spPr>
            <a:xfrm>
              <a:off x="2067312" y="1745939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곱셈 기호 28"/>
            <p:cNvSpPr/>
            <p:nvPr/>
          </p:nvSpPr>
          <p:spPr>
            <a:xfrm>
              <a:off x="2218500" y="1603537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곱셈 기호 29"/>
            <p:cNvSpPr/>
            <p:nvPr/>
          </p:nvSpPr>
          <p:spPr>
            <a:xfrm>
              <a:off x="2603377" y="1753559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곱셈 기호 30"/>
            <p:cNvSpPr/>
            <p:nvPr/>
          </p:nvSpPr>
          <p:spPr>
            <a:xfrm>
              <a:off x="2754565" y="1611157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곱셈 기호 31"/>
            <p:cNvSpPr/>
            <p:nvPr/>
          </p:nvSpPr>
          <p:spPr>
            <a:xfrm>
              <a:off x="2024124" y="2813364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곱셈 기호 32"/>
            <p:cNvSpPr/>
            <p:nvPr/>
          </p:nvSpPr>
          <p:spPr>
            <a:xfrm>
              <a:off x="2175312" y="2670962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곱셈 기호 33"/>
            <p:cNvSpPr/>
            <p:nvPr/>
          </p:nvSpPr>
          <p:spPr>
            <a:xfrm>
              <a:off x="2560189" y="2820984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곱셈 기호 34"/>
            <p:cNvSpPr/>
            <p:nvPr/>
          </p:nvSpPr>
          <p:spPr>
            <a:xfrm>
              <a:off x="2711377" y="2678582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6" name="그룹 35"/>
            <p:cNvGrpSpPr/>
            <p:nvPr/>
          </p:nvGrpSpPr>
          <p:grpSpPr>
            <a:xfrm>
              <a:off x="1660462" y="1558993"/>
              <a:ext cx="1509568" cy="1433845"/>
              <a:chOff x="2086736" y="5146499"/>
              <a:chExt cx="1509568" cy="1399170"/>
            </a:xfrm>
          </p:grpSpPr>
          <p:sp>
            <p:nvSpPr>
              <p:cNvPr id="37" name="정육면체 36"/>
              <p:cNvSpPr/>
              <p:nvPr/>
            </p:nvSpPr>
            <p:spPr>
              <a:xfrm>
                <a:off x="2089777" y="5149489"/>
                <a:ext cx="1506527" cy="1396180"/>
              </a:xfrm>
              <a:prstGeom prst="cube">
                <a:avLst/>
              </a:prstGeom>
              <a:noFill/>
              <a:ln w="3175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8" name="직선 연결선 37"/>
              <p:cNvCxnSpPr/>
              <p:nvPr/>
            </p:nvCxnSpPr>
            <p:spPr>
              <a:xfrm flipV="1">
                <a:off x="2086736" y="6185574"/>
                <a:ext cx="343576" cy="348240"/>
              </a:xfrm>
              <a:prstGeom prst="line">
                <a:avLst/>
              </a:prstGeom>
              <a:ln w="3175"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 flipV="1">
                <a:off x="2436910" y="5146499"/>
                <a:ext cx="0" cy="1047135"/>
              </a:xfrm>
              <a:prstGeom prst="line">
                <a:avLst/>
              </a:prstGeom>
              <a:ln w="3175"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2430312" y="6185574"/>
                <a:ext cx="1165992" cy="0"/>
              </a:xfrm>
              <a:prstGeom prst="line">
                <a:avLst/>
              </a:prstGeom>
              <a:ln w="3175"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2" name="곱셈 기호 41"/>
          <p:cNvSpPr/>
          <p:nvPr/>
        </p:nvSpPr>
        <p:spPr>
          <a:xfrm>
            <a:off x="1917644" y="5058272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곱셈 기호 42"/>
          <p:cNvSpPr/>
          <p:nvPr/>
        </p:nvSpPr>
        <p:spPr>
          <a:xfrm>
            <a:off x="2068832" y="4915870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정육면체 43"/>
          <p:cNvSpPr/>
          <p:nvPr/>
        </p:nvSpPr>
        <p:spPr>
          <a:xfrm>
            <a:off x="1557023" y="4883750"/>
            <a:ext cx="1506527" cy="349045"/>
          </a:xfrm>
          <a:prstGeom prst="cube">
            <a:avLst>
              <a:gd name="adj" fmla="val 100000"/>
            </a:avLst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곱셈 기호 44"/>
          <p:cNvSpPr/>
          <p:nvPr/>
        </p:nvSpPr>
        <p:spPr>
          <a:xfrm>
            <a:off x="2453709" y="5065892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곱셈 기호 45"/>
          <p:cNvSpPr/>
          <p:nvPr/>
        </p:nvSpPr>
        <p:spPr>
          <a:xfrm>
            <a:off x="2604897" y="4923490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곱셈 기호 46"/>
          <p:cNvSpPr/>
          <p:nvPr/>
        </p:nvSpPr>
        <p:spPr>
          <a:xfrm>
            <a:off x="1960832" y="4571052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곱셈 기호 47"/>
          <p:cNvSpPr/>
          <p:nvPr/>
        </p:nvSpPr>
        <p:spPr>
          <a:xfrm>
            <a:off x="2112020" y="4428650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곱셈 기호 48"/>
          <p:cNvSpPr/>
          <p:nvPr/>
        </p:nvSpPr>
        <p:spPr>
          <a:xfrm>
            <a:off x="2496897" y="4578672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곱셈 기호 49"/>
          <p:cNvSpPr/>
          <p:nvPr/>
        </p:nvSpPr>
        <p:spPr>
          <a:xfrm>
            <a:off x="2648085" y="4436270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곱셈 기호 50"/>
          <p:cNvSpPr/>
          <p:nvPr/>
        </p:nvSpPr>
        <p:spPr>
          <a:xfrm>
            <a:off x="1917644" y="5638477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곱셈 기호 51"/>
          <p:cNvSpPr/>
          <p:nvPr/>
        </p:nvSpPr>
        <p:spPr>
          <a:xfrm>
            <a:off x="2068832" y="5496075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곱셈 기호 52"/>
          <p:cNvSpPr/>
          <p:nvPr/>
        </p:nvSpPr>
        <p:spPr>
          <a:xfrm>
            <a:off x="2453709" y="5646097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곱셈 기호 53"/>
          <p:cNvSpPr/>
          <p:nvPr/>
        </p:nvSpPr>
        <p:spPr>
          <a:xfrm>
            <a:off x="2604897" y="5503695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/>
          <p:cNvGrpSpPr/>
          <p:nvPr/>
        </p:nvGrpSpPr>
        <p:grpSpPr>
          <a:xfrm>
            <a:off x="1553982" y="4384106"/>
            <a:ext cx="1509568" cy="1433845"/>
            <a:chOff x="2086736" y="5146499"/>
            <a:chExt cx="1509568" cy="1399170"/>
          </a:xfrm>
        </p:grpSpPr>
        <p:sp>
          <p:nvSpPr>
            <p:cNvPr id="56" name="정육면체 55"/>
            <p:cNvSpPr/>
            <p:nvPr/>
          </p:nvSpPr>
          <p:spPr>
            <a:xfrm>
              <a:off x="2089777" y="5149489"/>
              <a:ext cx="1506527" cy="1396180"/>
            </a:xfrm>
            <a:prstGeom prst="cube">
              <a:avLst/>
            </a:prstGeom>
            <a:noFill/>
            <a:ln w="3175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7" name="직선 연결선 56"/>
            <p:cNvCxnSpPr/>
            <p:nvPr/>
          </p:nvCxnSpPr>
          <p:spPr>
            <a:xfrm flipV="1">
              <a:off x="2086736" y="6185574"/>
              <a:ext cx="343576" cy="348240"/>
            </a:xfrm>
            <a:prstGeom prst="line">
              <a:avLst/>
            </a:prstGeom>
            <a:ln w="3175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flipV="1">
              <a:off x="2436910" y="5146499"/>
              <a:ext cx="0" cy="1047135"/>
            </a:xfrm>
            <a:prstGeom prst="line">
              <a:avLst/>
            </a:prstGeom>
            <a:ln w="3175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2430312" y="6185574"/>
              <a:ext cx="1165992" cy="0"/>
            </a:xfrm>
            <a:prstGeom prst="line">
              <a:avLst/>
            </a:prstGeom>
            <a:ln w="3175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3276043" y="4825561"/>
            <a:ext cx="67524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/>
              <a:t>Layer1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3287921" y="3635927"/>
            <a:ext cx="67524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/>
              <a:t>Layer2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328482" y="2456880"/>
            <a:ext cx="67524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/>
              <a:t>Layer3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3440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38128" y="1110343"/>
            <a:ext cx="0" cy="4963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1418253" y="1939469"/>
            <a:ext cx="5439747" cy="1269210"/>
          </a:xfrm>
          <a:prstGeom prst="ellipse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>
            <a:stCxn id="6" idx="6"/>
          </p:cNvCxnSpPr>
          <p:nvPr/>
        </p:nvCxnSpPr>
        <p:spPr>
          <a:xfrm flipH="1">
            <a:off x="4138125" y="2574073"/>
            <a:ext cx="2719875" cy="35001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735741" y="5935729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𝐎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741" y="5935729"/>
                <a:ext cx="268255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1364" r="-11364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연결선 11"/>
          <p:cNvCxnSpPr>
            <a:endCxn id="6" idx="6"/>
          </p:cNvCxnSpPr>
          <p:nvPr/>
        </p:nvCxnSpPr>
        <p:spPr>
          <a:xfrm flipV="1">
            <a:off x="4138125" y="2574073"/>
            <a:ext cx="2719875" cy="18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524361" y="2651197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361" y="2651197"/>
                <a:ext cx="19582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9375" r="-9375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연결선 19"/>
          <p:cNvCxnSpPr/>
          <p:nvPr/>
        </p:nvCxnSpPr>
        <p:spPr>
          <a:xfrm flipH="1">
            <a:off x="4138125" y="2146041"/>
            <a:ext cx="2038389" cy="3928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endCxn id="6" idx="6"/>
          </p:cNvCxnSpPr>
          <p:nvPr/>
        </p:nvCxnSpPr>
        <p:spPr>
          <a:xfrm>
            <a:off x="6176513" y="2146041"/>
            <a:ext cx="681487" cy="4280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617574" y="2053890"/>
                <a:ext cx="3879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𝐑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574" y="2053890"/>
                <a:ext cx="38792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1111" r="-12698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연결선 26"/>
          <p:cNvCxnSpPr/>
          <p:nvPr/>
        </p:nvCxnSpPr>
        <p:spPr>
          <a:xfrm flipH="1">
            <a:off x="4138125" y="2146041"/>
            <a:ext cx="2038388" cy="4370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157319" y="2315178"/>
                <a:ext cx="3561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319" y="2315178"/>
                <a:ext cx="35618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0345" r="-12069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그룹 38"/>
          <p:cNvGrpSpPr/>
          <p:nvPr/>
        </p:nvGrpSpPr>
        <p:grpSpPr>
          <a:xfrm>
            <a:off x="7250607" y="2097624"/>
            <a:ext cx="606490" cy="466531"/>
            <a:chOff x="7165910" y="755780"/>
            <a:chExt cx="606490" cy="466531"/>
          </a:xfrm>
        </p:grpSpPr>
        <p:cxnSp>
          <p:nvCxnSpPr>
            <p:cNvPr id="30" name="직선 화살표 연결선 29"/>
            <p:cNvCxnSpPr/>
            <p:nvPr/>
          </p:nvCxnSpPr>
          <p:spPr>
            <a:xfrm>
              <a:off x="7165910" y="1222310"/>
              <a:ext cx="6064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V="1">
              <a:off x="7165910" y="804197"/>
              <a:ext cx="245107" cy="4181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flipV="1">
              <a:off x="7165910" y="755780"/>
              <a:ext cx="0" cy="46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5837285" y="1633436"/>
            <a:ext cx="734000" cy="466531"/>
            <a:chOff x="6795459" y="755780"/>
            <a:chExt cx="796474" cy="466531"/>
          </a:xfrm>
        </p:grpSpPr>
        <p:cxnSp>
          <p:nvCxnSpPr>
            <p:cNvPr id="41" name="직선 화살표 연결선 40"/>
            <p:cNvCxnSpPr/>
            <p:nvPr/>
          </p:nvCxnSpPr>
          <p:spPr>
            <a:xfrm flipH="1" flipV="1">
              <a:off x="6795459" y="989045"/>
              <a:ext cx="370451" cy="2332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 flipV="1">
              <a:off x="7165910" y="1009234"/>
              <a:ext cx="426023" cy="2130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 flipV="1">
              <a:off x="7165910" y="755780"/>
              <a:ext cx="0" cy="46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172906" y="1765331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906" y="1765331"/>
                <a:ext cx="268255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8182" r="-13636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968075" y="2374198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075" y="2374198"/>
                <a:ext cx="268255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2727" r="-113636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614005" y="1935511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005" y="1935511"/>
                <a:ext cx="268255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2727" r="-10681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6259804" y="1506180"/>
                <a:ext cx="128543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804" y="1506180"/>
                <a:ext cx="1285439" cy="276999"/>
              </a:xfrm>
              <a:prstGeom prst="rect">
                <a:avLst/>
              </a:prstGeom>
              <a:blipFill rotWithShape="0">
                <a:blip r:embed="rId9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504164" y="1629666"/>
                <a:ext cx="13331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164" y="1629666"/>
                <a:ext cx="1333120" cy="276999"/>
              </a:xfrm>
              <a:prstGeom prst="rect">
                <a:avLst/>
              </a:prstGeom>
              <a:blipFill rotWithShape="0">
                <a:blip r:embed="rId10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873853" y="1284909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853" y="1284909"/>
                <a:ext cx="268255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8182" r="-13636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650463" y="4458447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𝐑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463" y="4458447"/>
                <a:ext cx="268255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1364" r="-9091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1542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/>
          <p:cNvCxnSpPr/>
          <p:nvPr/>
        </p:nvCxnSpPr>
        <p:spPr>
          <a:xfrm>
            <a:off x="901967" y="927037"/>
            <a:ext cx="511868" cy="126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 flipV="1">
            <a:off x="911493" y="426985"/>
            <a:ext cx="815" cy="5013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00967" y="149986"/>
                <a:ext cx="3138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967" y="149986"/>
                <a:ext cx="313867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1154" r="-3846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4775" y="1307219"/>
                <a:ext cx="3085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75" y="1307219"/>
                <a:ext cx="308546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1569" r="-3922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/>
          <p:cNvCxnSpPr/>
          <p:nvPr/>
        </p:nvCxnSpPr>
        <p:spPr>
          <a:xfrm flipV="1">
            <a:off x="644675" y="927037"/>
            <a:ext cx="257292" cy="27807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391031" y="5422575"/>
                <a:ext cx="3022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031" y="5422575"/>
                <a:ext cx="302262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6000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/>
          <p:cNvCxnSpPr/>
          <p:nvPr/>
        </p:nvCxnSpPr>
        <p:spPr>
          <a:xfrm>
            <a:off x="6959091" y="4671444"/>
            <a:ext cx="14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6957870" y="2646188"/>
            <a:ext cx="1018" cy="20252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5878888" y="4671442"/>
            <a:ext cx="1080000" cy="108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6211989" y="4430830"/>
            <a:ext cx="1503947" cy="48122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211989" y="2998509"/>
            <a:ext cx="1503947" cy="48122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211989" y="5863151"/>
            <a:ext cx="1503947" cy="48122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>
            <a:stCxn id="16" idx="6"/>
            <a:endCxn id="17" idx="6"/>
          </p:cNvCxnSpPr>
          <p:nvPr/>
        </p:nvCxnSpPr>
        <p:spPr>
          <a:xfrm>
            <a:off x="7715936" y="3239121"/>
            <a:ext cx="0" cy="28646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6" idx="2"/>
            <a:endCxn id="17" idx="2"/>
          </p:cNvCxnSpPr>
          <p:nvPr/>
        </p:nvCxnSpPr>
        <p:spPr>
          <a:xfrm>
            <a:off x="6211989" y="3239121"/>
            <a:ext cx="0" cy="28646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7477722" y="4190221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endCxn id="23" idx="1"/>
          </p:cNvCxnSpPr>
          <p:nvPr/>
        </p:nvCxnSpPr>
        <p:spPr>
          <a:xfrm>
            <a:off x="6932396" y="3871838"/>
            <a:ext cx="561142" cy="334199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225415" y="3850917"/>
                <a:ext cx="13163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5415" y="3850917"/>
                <a:ext cx="131639" cy="184666"/>
              </a:xfrm>
              <a:prstGeom prst="rect">
                <a:avLst/>
              </a:prstGeom>
              <a:blipFill rotWithShape="0">
                <a:blip r:embed="rId5"/>
                <a:stretch>
                  <a:fillRect l="-9091" r="-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719577" y="4087929"/>
                <a:ext cx="1308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9577" y="4087929"/>
                <a:ext cx="130870" cy="184666"/>
              </a:xfrm>
              <a:prstGeom prst="rect">
                <a:avLst/>
              </a:prstGeom>
              <a:blipFill rotWithShape="0">
                <a:blip r:embed="rId6"/>
                <a:stretch>
                  <a:fillRect l="-9091" r="-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직선 연결선 31"/>
          <p:cNvCxnSpPr/>
          <p:nvPr/>
        </p:nvCxnSpPr>
        <p:spPr>
          <a:xfrm>
            <a:off x="6964342" y="4659411"/>
            <a:ext cx="444332" cy="20794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872911" y="4763357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911" y="4763357"/>
                <a:ext cx="145553" cy="184666"/>
              </a:xfrm>
              <a:prstGeom prst="rect">
                <a:avLst/>
              </a:prstGeom>
              <a:blipFill rotWithShape="0">
                <a:blip r:embed="rId7"/>
                <a:stretch>
                  <a:fillRect l="-20833" r="-12500" b="-64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직선 화살표 연결선 36"/>
          <p:cNvCxnSpPr/>
          <p:nvPr/>
        </p:nvCxnSpPr>
        <p:spPr>
          <a:xfrm>
            <a:off x="7567828" y="4258122"/>
            <a:ext cx="455627" cy="31444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 flipV="1">
            <a:off x="7516879" y="3525059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8104724" y="4394864"/>
                <a:ext cx="19627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4724" y="4394864"/>
                <a:ext cx="196272" cy="184666"/>
              </a:xfrm>
              <a:prstGeom prst="rect">
                <a:avLst/>
              </a:prstGeom>
              <a:blipFill rotWithShape="0">
                <a:blip r:embed="rId8"/>
                <a:stretch>
                  <a:fillRect l="-6250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직선 화살표 연결선 39"/>
          <p:cNvCxnSpPr/>
          <p:nvPr/>
        </p:nvCxnSpPr>
        <p:spPr>
          <a:xfrm flipV="1">
            <a:off x="7569917" y="4038937"/>
            <a:ext cx="534842" cy="203387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8178629" y="3907518"/>
                <a:ext cx="20717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629" y="3907518"/>
                <a:ext cx="207173" cy="184666"/>
              </a:xfrm>
              <a:prstGeom prst="rect">
                <a:avLst/>
              </a:prstGeom>
              <a:blipFill rotWithShape="0">
                <a:blip r:embed="rId9"/>
                <a:stretch>
                  <a:fillRect l="-588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568171" y="3421209"/>
                <a:ext cx="19511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8171" y="3421209"/>
                <a:ext cx="195118" cy="184666"/>
              </a:xfrm>
              <a:prstGeom prst="rect">
                <a:avLst/>
              </a:prstGeom>
              <a:blipFill rotWithShape="0">
                <a:blip r:embed="rId10"/>
                <a:stretch>
                  <a:fillRect l="-6061" b="-96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자유형 48"/>
          <p:cNvSpPr/>
          <p:nvPr/>
        </p:nvSpPr>
        <p:spPr>
          <a:xfrm>
            <a:off x="6888184" y="4727388"/>
            <a:ext cx="203056" cy="51254"/>
          </a:xfrm>
          <a:custGeom>
            <a:avLst/>
            <a:gdLst>
              <a:gd name="connsiteX0" fmla="*/ 0 w 226219"/>
              <a:gd name="connsiteY0" fmla="*/ 31073 h 65260"/>
              <a:gd name="connsiteX1" fmla="*/ 123825 w 226219"/>
              <a:gd name="connsiteY1" fmla="*/ 64411 h 65260"/>
              <a:gd name="connsiteX2" fmla="*/ 226219 w 226219"/>
              <a:gd name="connsiteY2" fmla="*/ 117 h 65260"/>
              <a:gd name="connsiteX0" fmla="*/ 0 w 202406"/>
              <a:gd name="connsiteY0" fmla="*/ 19188 h 52905"/>
              <a:gd name="connsiteX1" fmla="*/ 123825 w 202406"/>
              <a:gd name="connsiteY1" fmla="*/ 52526 h 52905"/>
              <a:gd name="connsiteX2" fmla="*/ 202406 w 202406"/>
              <a:gd name="connsiteY2" fmla="*/ 139 h 52905"/>
              <a:gd name="connsiteX0" fmla="*/ 0 w 280987"/>
              <a:gd name="connsiteY0" fmla="*/ 35828 h 70232"/>
              <a:gd name="connsiteX1" fmla="*/ 123825 w 280987"/>
              <a:gd name="connsiteY1" fmla="*/ 69166 h 70232"/>
              <a:gd name="connsiteX2" fmla="*/ 280987 w 280987"/>
              <a:gd name="connsiteY2" fmla="*/ 110 h 70232"/>
              <a:gd name="connsiteX0" fmla="*/ 0 w 280987"/>
              <a:gd name="connsiteY0" fmla="*/ 35813 h 81784"/>
              <a:gd name="connsiteX1" fmla="*/ 164306 w 280987"/>
              <a:gd name="connsiteY1" fmla="*/ 81057 h 81784"/>
              <a:gd name="connsiteX2" fmla="*/ 280987 w 280987"/>
              <a:gd name="connsiteY2" fmla="*/ 95 h 81784"/>
              <a:gd name="connsiteX0" fmla="*/ 0 w 242887"/>
              <a:gd name="connsiteY0" fmla="*/ 33434 h 79324"/>
              <a:gd name="connsiteX1" fmla="*/ 164306 w 242887"/>
              <a:gd name="connsiteY1" fmla="*/ 78678 h 79324"/>
              <a:gd name="connsiteX2" fmla="*/ 242887 w 242887"/>
              <a:gd name="connsiteY2" fmla="*/ 97 h 79324"/>
              <a:gd name="connsiteX0" fmla="*/ 0 w 242887"/>
              <a:gd name="connsiteY0" fmla="*/ 33337 h 79227"/>
              <a:gd name="connsiteX1" fmla="*/ 164306 w 242887"/>
              <a:gd name="connsiteY1" fmla="*/ 78581 h 79227"/>
              <a:gd name="connsiteX2" fmla="*/ 242887 w 242887"/>
              <a:gd name="connsiteY2" fmla="*/ 0 h 79227"/>
              <a:gd name="connsiteX0" fmla="*/ 0 w 196938"/>
              <a:gd name="connsiteY0" fmla="*/ 23047 h 78838"/>
              <a:gd name="connsiteX1" fmla="*/ 118357 w 196938"/>
              <a:gd name="connsiteY1" fmla="*/ 78581 h 78838"/>
              <a:gd name="connsiteX2" fmla="*/ 196938 w 196938"/>
              <a:gd name="connsiteY2" fmla="*/ 0 h 78838"/>
              <a:gd name="connsiteX0" fmla="*/ 0 w 196938"/>
              <a:gd name="connsiteY0" fmla="*/ 23047 h 78870"/>
              <a:gd name="connsiteX1" fmla="*/ 118357 w 196938"/>
              <a:gd name="connsiteY1" fmla="*/ 78581 h 78870"/>
              <a:gd name="connsiteX2" fmla="*/ 196938 w 196938"/>
              <a:gd name="connsiteY2" fmla="*/ 0 h 78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938" h="78870">
                <a:moveTo>
                  <a:pt x="0" y="23047"/>
                </a:moveTo>
                <a:cubicBezTo>
                  <a:pt x="36831" y="47216"/>
                  <a:pt x="85534" y="82422"/>
                  <a:pt x="118357" y="78581"/>
                </a:cubicBezTo>
                <a:cubicBezTo>
                  <a:pt x="151180" y="74740"/>
                  <a:pt x="180411" y="27694"/>
                  <a:pt x="196938" y="0"/>
                </a:cubicBezTo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7327274" y="4226746"/>
                <a:ext cx="15446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7274" y="4226746"/>
                <a:ext cx="154466" cy="184666"/>
              </a:xfrm>
              <a:prstGeom prst="rect">
                <a:avLst/>
              </a:prstGeom>
              <a:blipFill rotWithShape="0">
                <a:blip r:embed="rId11"/>
                <a:stretch>
                  <a:fillRect l="-16000" r="-20000" b="-64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그룹 53"/>
          <p:cNvGrpSpPr/>
          <p:nvPr/>
        </p:nvGrpSpPr>
        <p:grpSpPr>
          <a:xfrm>
            <a:off x="1771639" y="4299778"/>
            <a:ext cx="1516730" cy="1296323"/>
            <a:chOff x="1817804" y="4159356"/>
            <a:chExt cx="511868" cy="501318"/>
          </a:xfrm>
        </p:grpSpPr>
        <p:cxnSp>
          <p:nvCxnSpPr>
            <p:cNvPr id="52" name="직선 화살표 연결선 51"/>
            <p:cNvCxnSpPr/>
            <p:nvPr/>
          </p:nvCxnSpPr>
          <p:spPr>
            <a:xfrm>
              <a:off x="1817804" y="4659408"/>
              <a:ext cx="511868" cy="12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/>
            <p:nvPr/>
          </p:nvCxnSpPr>
          <p:spPr>
            <a:xfrm flipV="1">
              <a:off x="1827330" y="4159356"/>
              <a:ext cx="815" cy="50131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/>
          <p:cNvGrpSpPr/>
          <p:nvPr/>
        </p:nvGrpSpPr>
        <p:grpSpPr>
          <a:xfrm rot="18594618">
            <a:off x="1001992" y="3946565"/>
            <a:ext cx="1498089" cy="1322803"/>
            <a:chOff x="1817804" y="4159356"/>
            <a:chExt cx="511868" cy="501318"/>
          </a:xfrm>
        </p:grpSpPr>
        <p:cxnSp>
          <p:nvCxnSpPr>
            <p:cNvPr id="56" name="직선 화살표 연결선 55"/>
            <p:cNvCxnSpPr/>
            <p:nvPr/>
          </p:nvCxnSpPr>
          <p:spPr>
            <a:xfrm>
              <a:off x="1817804" y="4659408"/>
              <a:ext cx="511868" cy="1266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/>
            <p:nvPr/>
          </p:nvCxnSpPr>
          <p:spPr>
            <a:xfrm flipV="1">
              <a:off x="1827330" y="4159356"/>
              <a:ext cx="815" cy="501318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689010" y="3868519"/>
                <a:ext cx="309893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010" y="3868519"/>
                <a:ext cx="309893" cy="298928"/>
              </a:xfrm>
              <a:prstGeom prst="rect">
                <a:avLst/>
              </a:prstGeom>
              <a:blipFill rotWithShape="0">
                <a:blip r:embed="rId12"/>
                <a:stretch>
                  <a:fillRect l="-5882" r="-3922" b="-20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2852770" y="4093699"/>
                <a:ext cx="738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770" y="4093699"/>
                <a:ext cx="73894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83333" r="-233333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442569" y="4455579"/>
                <a:ext cx="3107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69" y="4455579"/>
                <a:ext cx="310726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5882" r="-3922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2193393" y="5299250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393" y="5299250"/>
                <a:ext cx="145553" cy="184666"/>
              </a:xfrm>
              <a:prstGeom prst="rect">
                <a:avLst/>
              </a:prstGeom>
              <a:blipFill rotWithShape="0">
                <a:blip r:embed="rId7"/>
                <a:stretch>
                  <a:fillRect l="-20833" r="-12500" b="-64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자유형 61"/>
          <p:cNvSpPr/>
          <p:nvPr/>
        </p:nvSpPr>
        <p:spPr>
          <a:xfrm rot="15546194">
            <a:off x="1945502" y="5458289"/>
            <a:ext cx="203056" cy="51254"/>
          </a:xfrm>
          <a:custGeom>
            <a:avLst/>
            <a:gdLst>
              <a:gd name="connsiteX0" fmla="*/ 0 w 226219"/>
              <a:gd name="connsiteY0" fmla="*/ 31073 h 65260"/>
              <a:gd name="connsiteX1" fmla="*/ 123825 w 226219"/>
              <a:gd name="connsiteY1" fmla="*/ 64411 h 65260"/>
              <a:gd name="connsiteX2" fmla="*/ 226219 w 226219"/>
              <a:gd name="connsiteY2" fmla="*/ 117 h 65260"/>
              <a:gd name="connsiteX0" fmla="*/ 0 w 202406"/>
              <a:gd name="connsiteY0" fmla="*/ 19188 h 52905"/>
              <a:gd name="connsiteX1" fmla="*/ 123825 w 202406"/>
              <a:gd name="connsiteY1" fmla="*/ 52526 h 52905"/>
              <a:gd name="connsiteX2" fmla="*/ 202406 w 202406"/>
              <a:gd name="connsiteY2" fmla="*/ 139 h 52905"/>
              <a:gd name="connsiteX0" fmla="*/ 0 w 280987"/>
              <a:gd name="connsiteY0" fmla="*/ 35828 h 70232"/>
              <a:gd name="connsiteX1" fmla="*/ 123825 w 280987"/>
              <a:gd name="connsiteY1" fmla="*/ 69166 h 70232"/>
              <a:gd name="connsiteX2" fmla="*/ 280987 w 280987"/>
              <a:gd name="connsiteY2" fmla="*/ 110 h 70232"/>
              <a:gd name="connsiteX0" fmla="*/ 0 w 280987"/>
              <a:gd name="connsiteY0" fmla="*/ 35813 h 81784"/>
              <a:gd name="connsiteX1" fmla="*/ 164306 w 280987"/>
              <a:gd name="connsiteY1" fmla="*/ 81057 h 81784"/>
              <a:gd name="connsiteX2" fmla="*/ 280987 w 280987"/>
              <a:gd name="connsiteY2" fmla="*/ 95 h 81784"/>
              <a:gd name="connsiteX0" fmla="*/ 0 w 242887"/>
              <a:gd name="connsiteY0" fmla="*/ 33434 h 79324"/>
              <a:gd name="connsiteX1" fmla="*/ 164306 w 242887"/>
              <a:gd name="connsiteY1" fmla="*/ 78678 h 79324"/>
              <a:gd name="connsiteX2" fmla="*/ 242887 w 242887"/>
              <a:gd name="connsiteY2" fmla="*/ 97 h 79324"/>
              <a:gd name="connsiteX0" fmla="*/ 0 w 242887"/>
              <a:gd name="connsiteY0" fmla="*/ 33337 h 79227"/>
              <a:gd name="connsiteX1" fmla="*/ 164306 w 242887"/>
              <a:gd name="connsiteY1" fmla="*/ 78581 h 79227"/>
              <a:gd name="connsiteX2" fmla="*/ 242887 w 242887"/>
              <a:gd name="connsiteY2" fmla="*/ 0 h 79227"/>
              <a:gd name="connsiteX0" fmla="*/ 0 w 196938"/>
              <a:gd name="connsiteY0" fmla="*/ 23047 h 78838"/>
              <a:gd name="connsiteX1" fmla="*/ 118357 w 196938"/>
              <a:gd name="connsiteY1" fmla="*/ 78581 h 78838"/>
              <a:gd name="connsiteX2" fmla="*/ 196938 w 196938"/>
              <a:gd name="connsiteY2" fmla="*/ 0 h 78838"/>
              <a:gd name="connsiteX0" fmla="*/ 0 w 196938"/>
              <a:gd name="connsiteY0" fmla="*/ 23047 h 78870"/>
              <a:gd name="connsiteX1" fmla="*/ 118357 w 196938"/>
              <a:gd name="connsiteY1" fmla="*/ 78581 h 78870"/>
              <a:gd name="connsiteX2" fmla="*/ 196938 w 196938"/>
              <a:gd name="connsiteY2" fmla="*/ 0 h 78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938" h="78870">
                <a:moveTo>
                  <a:pt x="0" y="23047"/>
                </a:moveTo>
                <a:cubicBezTo>
                  <a:pt x="36831" y="47216"/>
                  <a:pt x="85534" y="82422"/>
                  <a:pt x="118357" y="78581"/>
                </a:cubicBezTo>
                <a:cubicBezTo>
                  <a:pt x="151180" y="74740"/>
                  <a:pt x="180411" y="27694"/>
                  <a:pt x="196938" y="0"/>
                </a:cubicBezTo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580902" y="788537"/>
                <a:ext cx="3138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902" y="788537"/>
                <a:ext cx="313867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21154" r="-3846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그룹 20"/>
          <p:cNvGrpSpPr/>
          <p:nvPr/>
        </p:nvGrpSpPr>
        <p:grpSpPr>
          <a:xfrm>
            <a:off x="2790398" y="149986"/>
            <a:ext cx="1328300" cy="1434232"/>
            <a:chOff x="2790398" y="149986"/>
            <a:chExt cx="1328300" cy="1434232"/>
          </a:xfrm>
        </p:grpSpPr>
        <p:cxnSp>
          <p:nvCxnSpPr>
            <p:cNvPr id="44" name="직선 화살표 연결선 43"/>
            <p:cNvCxnSpPr/>
            <p:nvPr/>
          </p:nvCxnSpPr>
          <p:spPr>
            <a:xfrm>
              <a:off x="3227590" y="927037"/>
              <a:ext cx="511868" cy="12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/>
            <p:nvPr/>
          </p:nvCxnSpPr>
          <p:spPr>
            <a:xfrm flipV="1">
              <a:off x="3237116" y="426985"/>
              <a:ext cx="815" cy="50131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3326590" y="149986"/>
                  <a:ext cx="2155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6590" y="149986"/>
                  <a:ext cx="215572" cy="276999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20000" r="-20000" b="-3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2790398" y="1307219"/>
                  <a:ext cx="1979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0398" y="1307219"/>
                  <a:ext cx="197938" cy="276999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9375" r="-9375" b="-217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직선 화살표 연결선 47"/>
            <p:cNvCxnSpPr/>
            <p:nvPr/>
          </p:nvCxnSpPr>
          <p:spPr>
            <a:xfrm flipV="1">
              <a:off x="2970298" y="927037"/>
              <a:ext cx="257292" cy="27807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3906525" y="788537"/>
                  <a:ext cx="2121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6525" y="788537"/>
                  <a:ext cx="212173" cy="276999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8571" r="-5714" b="-217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그룹 13"/>
          <p:cNvGrpSpPr/>
          <p:nvPr/>
        </p:nvGrpSpPr>
        <p:grpSpPr>
          <a:xfrm>
            <a:off x="4705738" y="286196"/>
            <a:ext cx="2241251" cy="1290393"/>
            <a:chOff x="4705738" y="286196"/>
            <a:chExt cx="2241251" cy="12903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5205358" y="286196"/>
                  <a:ext cx="174163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altLang="ko-KR" smtClean="0"/>
                    <a:t>(</a:t>
                  </a:r>
                  <a:r>
                    <a:rPr lang="ko-KR" altLang="en-US" smtClean="0"/>
                    <a:t>들어가는 방향</a:t>
                  </a:r>
                  <a:r>
                    <a:rPr lang="en-US" altLang="ko-KR" smtClean="0"/>
                    <a:t>)</a:t>
                  </a:r>
                  <a:endParaRPr lang="ko-KR" altLang="en-US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5358" y="286196"/>
                  <a:ext cx="1741631" cy="276999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4895" t="-28889" r="-7692" b="-5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5420930" y="650810"/>
                  <a:ext cx="1979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930" y="650810"/>
                  <a:ext cx="197938" cy="276999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9091" r="-6061" b="-44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직선 화살표 연결선 62"/>
            <p:cNvCxnSpPr/>
            <p:nvPr/>
          </p:nvCxnSpPr>
          <p:spPr>
            <a:xfrm rot="5400000">
              <a:off x="4556524" y="1033497"/>
              <a:ext cx="511868" cy="12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/>
            <p:cNvCxnSpPr/>
            <p:nvPr/>
          </p:nvCxnSpPr>
          <p:spPr>
            <a:xfrm rot="5400000" flipV="1">
              <a:off x="5062077" y="537471"/>
              <a:ext cx="815" cy="50131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/>
            <p:nvPr/>
          </p:nvCxnSpPr>
          <p:spPr>
            <a:xfrm flipH="1">
              <a:off x="4813091" y="523425"/>
              <a:ext cx="298271" cy="25477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4705738" y="1299590"/>
                  <a:ext cx="2121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5738" y="1299590"/>
                  <a:ext cx="212173" cy="276999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8571" r="-5714" b="-217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그룹 17"/>
          <p:cNvGrpSpPr/>
          <p:nvPr/>
        </p:nvGrpSpPr>
        <p:grpSpPr>
          <a:xfrm>
            <a:off x="7201132" y="299551"/>
            <a:ext cx="2241251" cy="1290393"/>
            <a:chOff x="7201132" y="299551"/>
            <a:chExt cx="2241251" cy="12903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7700752" y="299551"/>
                  <a:ext cx="174163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a14:m>
                  <a:r>
                    <a:rPr lang="en-US" altLang="ko-KR" smtClean="0"/>
                    <a:t>(</a:t>
                  </a:r>
                  <a:r>
                    <a:rPr lang="ko-KR" altLang="en-US" smtClean="0"/>
                    <a:t>들어가는 방향</a:t>
                  </a:r>
                  <a:r>
                    <a:rPr lang="en-US" altLang="ko-KR" smtClean="0"/>
                    <a:t>)</a:t>
                  </a:r>
                  <a:endParaRPr lang="ko-KR" altLang="en-US" dirty="0"/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0752" y="299551"/>
                  <a:ext cx="1741631" cy="276999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3497" t="-28261" r="-6993" b="-5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7916324" y="664165"/>
                  <a:ext cx="2121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6324" y="664165"/>
                  <a:ext cx="212173" cy="27699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8824" r="-8824" b="-44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직선 화살표 연결선 70"/>
            <p:cNvCxnSpPr/>
            <p:nvPr/>
          </p:nvCxnSpPr>
          <p:spPr>
            <a:xfrm rot="5400000">
              <a:off x="7051918" y="1046852"/>
              <a:ext cx="511868" cy="12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/>
            <p:cNvCxnSpPr/>
            <p:nvPr/>
          </p:nvCxnSpPr>
          <p:spPr>
            <a:xfrm rot="5400000" flipV="1">
              <a:off x="7557471" y="550826"/>
              <a:ext cx="815" cy="50131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/>
            <p:cNvCxnSpPr/>
            <p:nvPr/>
          </p:nvCxnSpPr>
          <p:spPr>
            <a:xfrm flipH="1">
              <a:off x="7308485" y="536780"/>
              <a:ext cx="298271" cy="25477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7201132" y="1312945"/>
                  <a:ext cx="2155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1132" y="1312945"/>
                  <a:ext cx="215572" cy="276999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19444" r="-16667" b="-2826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85401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1312967" y="2951338"/>
            <a:ext cx="54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2650354" y="348792"/>
            <a:ext cx="0" cy="360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3438" y="4709546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38" y="4709546"/>
                <a:ext cx="310278" cy="276999"/>
              </a:xfrm>
              <a:prstGeom prst="rect">
                <a:avLst/>
              </a:prstGeom>
              <a:blipFill>
                <a:blip r:embed="rId2"/>
                <a:stretch>
                  <a:fillRect l="-588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>
            <a:cxnSpLocks/>
          </p:cNvCxnSpPr>
          <p:nvPr/>
        </p:nvCxnSpPr>
        <p:spPr>
          <a:xfrm>
            <a:off x="3263807" y="1215586"/>
            <a:ext cx="0" cy="20749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18503" y="1548661"/>
                <a:ext cx="213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503" y="1548661"/>
                <a:ext cx="213776" cy="276999"/>
              </a:xfrm>
              <a:prstGeom prst="rect">
                <a:avLst/>
              </a:prstGeom>
              <a:blipFill>
                <a:blip r:embed="rId4"/>
                <a:stretch>
                  <a:fillRect l="-20000" r="-17143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blipFill>
                <a:blip r:embed="rId5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/>
          <p:cNvCxnSpPr>
            <a:cxnSpLocks/>
          </p:cNvCxnSpPr>
          <p:nvPr/>
        </p:nvCxnSpPr>
        <p:spPr>
          <a:xfrm>
            <a:off x="4546082" y="2303490"/>
            <a:ext cx="875338" cy="12109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283264" y="3638570"/>
                <a:ext cx="406766" cy="344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264" y="3638570"/>
                <a:ext cx="406766" cy="344083"/>
              </a:xfrm>
              <a:prstGeom prst="rect">
                <a:avLst/>
              </a:prstGeom>
              <a:blipFill>
                <a:blip r:embed="rId6"/>
                <a:stretch>
                  <a:fillRect l="-1515" t="-3571" r="-3030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681305" y="2184505"/>
                <a:ext cx="406766" cy="344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305" y="2184505"/>
                <a:ext cx="406766" cy="344083"/>
              </a:xfrm>
              <a:prstGeom prst="rect">
                <a:avLst/>
              </a:prstGeom>
              <a:blipFill>
                <a:blip r:embed="rId7"/>
                <a:stretch>
                  <a:fillRect l="-1493" t="-1754" b="-122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C93B29A1-F190-44D3-A9D0-DFAD4F83776E}"/>
              </a:ext>
            </a:extLst>
          </p:cNvPr>
          <p:cNvCxnSpPr>
            <a:cxnSpLocks/>
          </p:cNvCxnSpPr>
          <p:nvPr/>
        </p:nvCxnSpPr>
        <p:spPr>
          <a:xfrm flipH="1">
            <a:off x="605481" y="1699473"/>
            <a:ext cx="3601995" cy="29219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id="{07B5ABC4-CAA0-493B-ACDF-C42A51522079}"/>
                  </a:ext>
                </a:extLst>
              </p:cNvPr>
              <p:cNvSpPr txBox="1"/>
              <p:nvPr/>
            </p:nvSpPr>
            <p:spPr>
              <a:xfrm>
                <a:off x="6407690" y="3261885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7B5ABC4-CAA0-493B-ACDF-C42A51522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690" y="3261885"/>
                <a:ext cx="310278" cy="276999"/>
              </a:xfrm>
              <a:prstGeom prst="rect">
                <a:avLst/>
              </a:prstGeom>
              <a:blipFill>
                <a:blip r:embed="rId8"/>
                <a:stretch>
                  <a:fillRect l="-5882" r="-3922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782BF86B-4207-4FE7-8DAC-CEB1861B292A}"/>
              </a:ext>
            </a:extLst>
          </p:cNvPr>
          <p:cNvCxnSpPr>
            <a:cxnSpLocks/>
          </p:cNvCxnSpPr>
          <p:nvPr/>
        </p:nvCxnSpPr>
        <p:spPr>
          <a:xfrm>
            <a:off x="3256557" y="1229955"/>
            <a:ext cx="1289525" cy="1072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="" xmlns:a16="http://schemas.microsoft.com/office/drawing/2014/main" id="{5DB3AE05-D351-4E8F-8481-E70A4D8B443E}"/>
                  </a:ext>
                </a:extLst>
              </p:cNvPr>
              <p:cNvSpPr txBox="1"/>
              <p:nvPr/>
            </p:nvSpPr>
            <p:spPr>
              <a:xfrm>
                <a:off x="3822703" y="1374016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𝐝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DB3AE05-D351-4E8F-8481-E70A4D8B4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703" y="1374016"/>
                <a:ext cx="230832" cy="276999"/>
              </a:xfrm>
              <a:prstGeom prst="rect">
                <a:avLst/>
              </a:prstGeom>
              <a:blipFill>
                <a:blip r:embed="rId9"/>
                <a:stretch>
                  <a:fillRect l="-18421" r="-18421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화살표 연결선 32">
            <a:extLst>
              <a:ext uri="{FF2B5EF4-FFF2-40B4-BE49-F238E27FC236}">
                <a16:creationId xmlns="" xmlns:a16="http://schemas.microsoft.com/office/drawing/2014/main" id="{F5FC4C0A-B591-4F3B-BD15-9D9E5EC72772}"/>
              </a:ext>
            </a:extLst>
          </p:cNvPr>
          <p:cNvCxnSpPr>
            <a:cxnSpLocks/>
          </p:cNvCxnSpPr>
          <p:nvPr/>
        </p:nvCxnSpPr>
        <p:spPr>
          <a:xfrm>
            <a:off x="3271058" y="3276796"/>
            <a:ext cx="2150362" cy="237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="" xmlns:a16="http://schemas.microsoft.com/office/drawing/2014/main" id="{EC18DB71-3399-4E5E-B321-6A9670FF95D7}"/>
                  </a:ext>
                </a:extLst>
              </p:cNvPr>
              <p:cNvSpPr txBox="1"/>
              <p:nvPr/>
            </p:nvSpPr>
            <p:spPr>
              <a:xfrm>
                <a:off x="3892982" y="3554507"/>
                <a:ext cx="392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𝐝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C18DB71-3399-4E5E-B321-6A9670FF9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982" y="3554507"/>
                <a:ext cx="392350" cy="276999"/>
              </a:xfrm>
              <a:prstGeom prst="rect">
                <a:avLst/>
              </a:prstGeom>
              <a:blipFill>
                <a:blip r:embed="rId10"/>
                <a:stretch>
                  <a:fillRect l="-12500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4488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923731" y="3256384"/>
            <a:ext cx="54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2261118" y="657712"/>
            <a:ext cx="0" cy="360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blipFill>
                <a:blip r:embed="rId2"/>
                <a:stretch>
                  <a:fillRect l="-5882" r="-1961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/>
          <p:nvPr/>
        </p:nvCxnSpPr>
        <p:spPr>
          <a:xfrm>
            <a:off x="3293706" y="2304661"/>
            <a:ext cx="0" cy="9517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blipFill>
                <a:blip r:embed="rId4"/>
                <a:stretch>
                  <a:fillRect l="-20000" r="-17143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blipFill>
                <a:blip r:embed="rId5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F54825A1-879E-45C3-84C9-39758CFBC1AD}"/>
              </a:ext>
            </a:extLst>
          </p:cNvPr>
          <p:cNvGrpSpPr/>
          <p:nvPr/>
        </p:nvGrpSpPr>
        <p:grpSpPr>
          <a:xfrm>
            <a:off x="4988644" y="1271662"/>
            <a:ext cx="1213333" cy="1984722"/>
            <a:chOff x="4574692" y="1271662"/>
            <a:chExt cx="1213333" cy="1984722"/>
          </a:xfrm>
        </p:grpSpPr>
        <p:cxnSp>
          <p:nvCxnSpPr>
            <p:cNvPr id="11" name="직선 연결선 10"/>
            <p:cNvCxnSpPr>
              <a:cxnSpLocks/>
            </p:cNvCxnSpPr>
            <p:nvPr/>
          </p:nvCxnSpPr>
          <p:spPr>
            <a:xfrm flipH="1">
              <a:off x="4989111" y="1618735"/>
              <a:ext cx="589965" cy="75435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682694" y="2026906"/>
                  <a:ext cx="2693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2694" y="2026906"/>
                  <a:ext cx="26930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7273" t="-2174" r="-29545" b="-391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5518721" y="1271662"/>
                  <a:ext cx="2693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721" y="1271662"/>
                  <a:ext cx="26930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7273" t="-4444" r="-27273" b="-4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029127" y="1699473"/>
                  <a:ext cx="3107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127" y="1699473"/>
                  <a:ext cx="31079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3725" r="-1961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원호 23"/>
            <p:cNvSpPr/>
            <p:nvPr/>
          </p:nvSpPr>
          <p:spPr>
            <a:xfrm rot="1158616">
              <a:off x="4574692" y="2018698"/>
              <a:ext cx="628131" cy="294922"/>
            </a:xfrm>
            <a:prstGeom prst="arc">
              <a:avLst>
                <a:gd name="adj1" fmla="val 17912475"/>
                <a:gd name="adj2" fmla="val 20737117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/>
            <p:cNvCxnSpPr>
              <a:cxnSpLocks/>
            </p:cNvCxnSpPr>
            <p:nvPr/>
          </p:nvCxnSpPr>
          <p:spPr>
            <a:xfrm flipV="1">
              <a:off x="4989111" y="1328351"/>
              <a:ext cx="0" cy="1928033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자유형: 도형 18">
            <a:extLst>
              <a:ext uri="{FF2B5EF4-FFF2-40B4-BE49-F238E27FC236}">
                <a16:creationId xmlns="" xmlns:a16="http://schemas.microsoft.com/office/drawing/2014/main" id="{28DE563C-2016-4934-A4EE-657070DFAE5E}"/>
              </a:ext>
            </a:extLst>
          </p:cNvPr>
          <p:cNvSpPr/>
          <p:nvPr/>
        </p:nvSpPr>
        <p:spPr>
          <a:xfrm rot="10800000">
            <a:off x="3293705" y="3260258"/>
            <a:ext cx="2109355" cy="133969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="" xmlns:a16="http://schemas.microsoft.com/office/drawing/2014/main" id="{702F36E8-3840-4F82-ACA9-0ADC9BF2CD7E}"/>
                  </a:ext>
                </a:extLst>
              </p:cNvPr>
              <p:cNvSpPr txBox="1"/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2F36E8-3840-4F82-ACA9-0ADC9BF2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blipFill>
                <a:blip r:embed="rId9"/>
                <a:stretch>
                  <a:fillRect l="-10938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자유형: 도형 22">
            <a:extLst>
              <a:ext uri="{FF2B5EF4-FFF2-40B4-BE49-F238E27FC236}">
                <a16:creationId xmlns="" xmlns:a16="http://schemas.microsoft.com/office/drawing/2014/main" id="{D4262DC8-AC8F-4E4E-8F9A-78963014DDC7}"/>
              </a:ext>
            </a:extLst>
          </p:cNvPr>
          <p:cNvSpPr/>
          <p:nvPr/>
        </p:nvSpPr>
        <p:spPr>
          <a:xfrm rot="5400000">
            <a:off x="5013016" y="2772234"/>
            <a:ext cx="877470" cy="81653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="" xmlns:a16="http://schemas.microsoft.com/office/drawing/2014/main" id="{4C456F18-AA04-4135-AED2-7569217695DC}"/>
                  </a:ext>
                </a:extLst>
              </p:cNvPr>
              <p:cNvSpPr txBox="1"/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456F18-AA04-4135-AED2-756921769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blipFill>
                <a:blip r:embed="rId10"/>
                <a:stretch>
                  <a:fillRect l="-1093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6252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923731" y="3256384"/>
            <a:ext cx="54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2261118" y="657712"/>
            <a:ext cx="0" cy="360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blipFill>
                <a:blip r:embed="rId2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/>
          <p:nvPr/>
        </p:nvCxnSpPr>
        <p:spPr>
          <a:xfrm>
            <a:off x="3293706" y="2304661"/>
            <a:ext cx="0" cy="9517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blipFill>
                <a:blip r:embed="rId4"/>
                <a:stretch>
                  <a:fillRect l="-20000" r="-17143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blipFill>
                <a:blip r:embed="rId5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/>
          <p:cNvCxnSpPr>
            <a:cxnSpLocks/>
          </p:cNvCxnSpPr>
          <p:nvPr/>
        </p:nvCxnSpPr>
        <p:spPr>
          <a:xfrm>
            <a:off x="4801662" y="1455058"/>
            <a:ext cx="601402" cy="9180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096646" y="2280218"/>
                <a:ext cx="269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646" y="2280218"/>
                <a:ext cx="269304" cy="276999"/>
              </a:xfrm>
              <a:prstGeom prst="rect">
                <a:avLst/>
              </a:prstGeom>
              <a:blipFill>
                <a:blip r:embed="rId6"/>
                <a:stretch>
                  <a:fillRect l="-27273" t="-4444" r="-29545" b="-4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482396" y="1051352"/>
                <a:ext cx="269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396" y="1051352"/>
                <a:ext cx="269304" cy="276999"/>
              </a:xfrm>
              <a:prstGeom prst="rect">
                <a:avLst/>
              </a:prstGeom>
              <a:blipFill>
                <a:blip r:embed="rId7"/>
                <a:stretch>
                  <a:fillRect l="-27273" t="-2174" r="-27273" b="-39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연결선 24"/>
          <p:cNvCxnSpPr>
            <a:cxnSpLocks/>
          </p:cNvCxnSpPr>
          <p:nvPr/>
        </p:nvCxnSpPr>
        <p:spPr>
          <a:xfrm flipV="1">
            <a:off x="5403063" y="1328351"/>
            <a:ext cx="0" cy="192803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자유형: 도형 18">
            <a:extLst>
              <a:ext uri="{FF2B5EF4-FFF2-40B4-BE49-F238E27FC236}">
                <a16:creationId xmlns="" xmlns:a16="http://schemas.microsoft.com/office/drawing/2014/main" id="{28DE563C-2016-4934-A4EE-657070DFAE5E}"/>
              </a:ext>
            </a:extLst>
          </p:cNvPr>
          <p:cNvSpPr/>
          <p:nvPr/>
        </p:nvSpPr>
        <p:spPr>
          <a:xfrm rot="10800000">
            <a:off x="3293705" y="3260258"/>
            <a:ext cx="2109355" cy="133969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="" xmlns:a16="http://schemas.microsoft.com/office/drawing/2014/main" id="{702F36E8-3840-4F82-ACA9-0ADC9BF2CD7E}"/>
                  </a:ext>
                </a:extLst>
              </p:cNvPr>
              <p:cNvSpPr txBox="1"/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2F36E8-3840-4F82-ACA9-0ADC9BF2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blipFill>
                <a:blip r:embed="rId8"/>
                <a:stretch>
                  <a:fillRect l="-10938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자유형: 도형 22">
            <a:extLst>
              <a:ext uri="{FF2B5EF4-FFF2-40B4-BE49-F238E27FC236}">
                <a16:creationId xmlns="" xmlns:a16="http://schemas.microsoft.com/office/drawing/2014/main" id="{D4262DC8-AC8F-4E4E-8F9A-78963014DDC7}"/>
              </a:ext>
            </a:extLst>
          </p:cNvPr>
          <p:cNvSpPr/>
          <p:nvPr/>
        </p:nvSpPr>
        <p:spPr>
          <a:xfrm rot="5400000">
            <a:off x="5013016" y="2772234"/>
            <a:ext cx="877470" cy="81653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="" xmlns:a16="http://schemas.microsoft.com/office/drawing/2014/main" id="{4C456F18-AA04-4135-AED2-7569217695DC}"/>
                  </a:ext>
                </a:extLst>
              </p:cNvPr>
              <p:cNvSpPr txBox="1"/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456F18-AA04-4135-AED2-756921769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blipFill>
                <a:blip r:embed="rId9"/>
                <a:stretch>
                  <a:fillRect l="-1093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="" xmlns:a16="http://schemas.microsoft.com/office/drawing/2014/main" id="{7F1A4031-C0F9-4078-B611-60510E555779}"/>
                  </a:ext>
                </a:extLst>
              </p:cNvPr>
              <p:cNvSpPr txBox="1"/>
              <p:nvPr/>
            </p:nvSpPr>
            <p:spPr>
              <a:xfrm>
                <a:off x="5103903" y="1643025"/>
                <a:ext cx="3054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F1A4031-C0F9-4078-B611-60510E555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03" y="1643025"/>
                <a:ext cx="305468" cy="276999"/>
              </a:xfrm>
              <a:prstGeom prst="rect">
                <a:avLst/>
              </a:prstGeom>
              <a:blipFill>
                <a:blip r:embed="rId10"/>
                <a:stretch>
                  <a:fillRect l="-12000" r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원호 26">
            <a:extLst>
              <a:ext uri="{FF2B5EF4-FFF2-40B4-BE49-F238E27FC236}">
                <a16:creationId xmlns="" xmlns:a16="http://schemas.microsoft.com/office/drawing/2014/main" id="{73F2FA99-BAB3-4AEA-A0D4-FFD161E5142F}"/>
              </a:ext>
            </a:extLst>
          </p:cNvPr>
          <p:cNvSpPr/>
          <p:nvPr/>
        </p:nvSpPr>
        <p:spPr>
          <a:xfrm rot="18514260">
            <a:off x="4954589" y="2056716"/>
            <a:ext cx="628131" cy="294922"/>
          </a:xfrm>
          <a:prstGeom prst="arc">
            <a:avLst>
              <a:gd name="adj1" fmla="val 17912475"/>
              <a:gd name="adj2" fmla="val 20737117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027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850" y="974569"/>
            <a:ext cx="4378922" cy="394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881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850" y="974569"/>
            <a:ext cx="4378922" cy="3946987"/>
          </a:xfrm>
          <a:prstGeom prst="rect">
            <a:avLst/>
          </a:prstGeom>
        </p:spPr>
      </p:pic>
      <p:sp>
        <p:nvSpPr>
          <p:cNvPr id="2" name="곱셈 기호 1"/>
          <p:cNvSpPr/>
          <p:nvPr/>
        </p:nvSpPr>
        <p:spPr>
          <a:xfrm>
            <a:off x="4629874" y="1805650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곱셈 기호 3"/>
          <p:cNvSpPr/>
          <p:nvPr/>
        </p:nvSpPr>
        <p:spPr>
          <a:xfrm>
            <a:off x="4606724" y="3983620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곱셈 기호 5"/>
          <p:cNvSpPr/>
          <p:nvPr/>
        </p:nvSpPr>
        <p:spPr>
          <a:xfrm>
            <a:off x="6796270" y="3983619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043476" y="4573928"/>
                <a:ext cx="3903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476" y="4573928"/>
                <a:ext cx="39036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6250" r="-1563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431248" y="4539698"/>
                <a:ext cx="3974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248" y="4539698"/>
                <a:ext cx="39748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6154" r="-1538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289630" y="1930401"/>
                <a:ext cx="3974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630" y="1930401"/>
                <a:ext cx="39748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6154" r="-1538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0536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850" y="974569"/>
            <a:ext cx="4378922" cy="3946987"/>
          </a:xfrm>
          <a:prstGeom prst="rect">
            <a:avLst/>
          </a:prstGeom>
        </p:spPr>
      </p:pic>
      <p:sp>
        <p:nvSpPr>
          <p:cNvPr id="2" name="곱셈 기호 1"/>
          <p:cNvSpPr/>
          <p:nvPr/>
        </p:nvSpPr>
        <p:spPr>
          <a:xfrm>
            <a:off x="4581324" y="2948062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곱셈 기호 3"/>
          <p:cNvSpPr/>
          <p:nvPr/>
        </p:nvSpPr>
        <p:spPr>
          <a:xfrm>
            <a:off x="5750610" y="3983619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곱셈 기호 5"/>
          <p:cNvSpPr/>
          <p:nvPr/>
        </p:nvSpPr>
        <p:spPr>
          <a:xfrm>
            <a:off x="5750610" y="2948061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73383" y="4518932"/>
                <a:ext cx="3735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383" y="4518932"/>
                <a:ext cx="37356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475" r="-1639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401521" y="3058549"/>
                <a:ext cx="380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521" y="3058549"/>
                <a:ext cx="380682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111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094944" y="3058549"/>
                <a:ext cx="380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944" y="3058549"/>
                <a:ext cx="38068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290" r="-1613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82751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498278" y="1510915"/>
            <a:ext cx="1695527" cy="3186422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H="1">
            <a:off x="4935466" y="2256362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4935466" y="4100928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7579253" y="2256362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7579253" y="4100928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935466" y="1471487"/>
                <a:ext cx="3663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466" y="1471487"/>
                <a:ext cx="36631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5000" b="-37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579253" y="1497995"/>
                <a:ext cx="373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253" y="1497995"/>
                <a:ext cx="37343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2581" b="-3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948421" y="4249967"/>
                <a:ext cx="4224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421" y="4249967"/>
                <a:ext cx="422423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3043" r="-1449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579253" y="4249967"/>
                <a:ext cx="4295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253" y="4249967"/>
                <a:ext cx="42954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2676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070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76700" y="2184400"/>
            <a:ext cx="3949700" cy="18415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/>
          <p:nvPr/>
        </p:nvCxnSpPr>
        <p:spPr>
          <a:xfrm flipH="1">
            <a:off x="7818366" y="3158062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707366" y="2920484"/>
                <a:ext cx="4106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366" y="2920484"/>
                <a:ext cx="410690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3235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/>
          <p:cNvCxnSpPr/>
          <p:nvPr/>
        </p:nvCxnSpPr>
        <p:spPr>
          <a:xfrm flipH="1">
            <a:off x="3786855" y="3158062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90389" y="2908300"/>
                <a:ext cx="4106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389" y="2908300"/>
                <a:ext cx="41069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765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71355" y="1512903"/>
                <a:ext cx="3941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355" y="1512903"/>
                <a:ext cx="39414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2308" r="-1538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829327" y="1512903"/>
                <a:ext cx="4012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327" y="1512903"/>
                <a:ext cx="40126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2121" r="-1515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13420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672" y="2386043"/>
            <a:ext cx="2038092" cy="137963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782764" y="2882095"/>
            <a:ext cx="625033" cy="590310"/>
          </a:xfrm>
          <a:prstGeom prst="rect">
            <a:avLst/>
          </a:prstGeom>
          <a:noFill/>
          <a:ln w="57150">
            <a:solidFill>
              <a:srgbClr val="3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 flipH="1">
            <a:off x="6782764" y="2557304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 flipH="1">
            <a:off x="6803876" y="3904159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912121" y="1883815"/>
                <a:ext cx="373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121" y="1883815"/>
                <a:ext cx="37343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4590" b="-37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931552" y="4064772"/>
                <a:ext cx="4444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552" y="4064772"/>
                <a:ext cx="44441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0959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660020" y="2616936"/>
                <a:ext cx="43443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020" y="2616936"/>
                <a:ext cx="43443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4258536" y="2882095"/>
            <a:ext cx="625033" cy="590310"/>
          </a:xfrm>
          <a:prstGeom prst="rect">
            <a:avLst/>
          </a:prstGeom>
          <a:solidFill>
            <a:schemeClr val="bg1"/>
          </a:solidFill>
          <a:ln w="57150">
            <a:solidFill>
              <a:srgbClr val="3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4258536" y="2557304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4279648" y="3904159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387893" y="1883815"/>
                <a:ext cx="36631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893" y="1883815"/>
                <a:ext cx="36631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5000" b="-37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407324" y="4064772"/>
                <a:ext cx="43729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324" y="4064772"/>
                <a:ext cx="437299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1111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68051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1285807" y="5335238"/>
            <a:ext cx="4505489" cy="45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1728684" y="1481559"/>
            <a:ext cx="1" cy="433821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64369" y="2261778"/>
                <a:ext cx="4428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369" y="2261778"/>
                <a:ext cx="442877" cy="276999"/>
              </a:xfrm>
              <a:prstGeom prst="rect">
                <a:avLst/>
              </a:prstGeom>
              <a:blipFill rotWithShape="0">
                <a:blip r:embed="rId2"/>
                <a:stretch>
                  <a:fillRect r="-6944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/>
          <p:nvPr/>
        </p:nvCxnSpPr>
        <p:spPr>
          <a:xfrm flipH="1">
            <a:off x="1728685" y="4003467"/>
            <a:ext cx="1123494" cy="13317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951841" y="5196739"/>
                <a:ext cx="1964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841" y="5196739"/>
                <a:ext cx="19646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9091" r="-6061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/>
          <p:cNvCxnSpPr>
            <a:cxnSpLocks/>
          </p:cNvCxnSpPr>
          <p:nvPr/>
        </p:nvCxnSpPr>
        <p:spPr>
          <a:xfrm flipV="1">
            <a:off x="2761269" y="3226208"/>
            <a:ext cx="2147495" cy="8079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875076" y="4287269"/>
                <a:ext cx="2156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076" y="4287269"/>
                <a:ext cx="215636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8571" r="-8571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022489" y="2261413"/>
                <a:ext cx="1948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489" y="2261413"/>
                <a:ext cx="19486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9375" r="-6250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연결선 24"/>
          <p:cNvCxnSpPr>
            <a:cxnSpLocks/>
          </p:cNvCxnSpPr>
          <p:nvPr/>
        </p:nvCxnSpPr>
        <p:spPr>
          <a:xfrm flipH="1" flipV="1">
            <a:off x="4870625" y="1770927"/>
            <a:ext cx="3" cy="356890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cxnSpLocks/>
          </p:cNvCxnSpPr>
          <p:nvPr/>
        </p:nvCxnSpPr>
        <p:spPr>
          <a:xfrm flipV="1">
            <a:off x="2475402" y="2400280"/>
            <a:ext cx="2403087" cy="2934959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cxnSpLocks/>
          </p:cNvCxnSpPr>
          <p:nvPr/>
        </p:nvCxnSpPr>
        <p:spPr>
          <a:xfrm>
            <a:off x="1701296" y="4022188"/>
            <a:ext cx="1150883" cy="1194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cxnSpLocks/>
          </p:cNvCxnSpPr>
          <p:nvPr/>
        </p:nvCxnSpPr>
        <p:spPr>
          <a:xfrm>
            <a:off x="1714990" y="4613166"/>
            <a:ext cx="3189898" cy="5618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cxnSpLocks/>
          </p:cNvCxnSpPr>
          <p:nvPr/>
        </p:nvCxnSpPr>
        <p:spPr>
          <a:xfrm flipV="1">
            <a:off x="1737312" y="3630168"/>
            <a:ext cx="3141177" cy="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cxnSpLocks/>
          </p:cNvCxnSpPr>
          <p:nvPr/>
        </p:nvCxnSpPr>
        <p:spPr>
          <a:xfrm flipV="1">
            <a:off x="1728683" y="3226208"/>
            <a:ext cx="314194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cxnSpLocks/>
          </p:cNvCxnSpPr>
          <p:nvPr/>
        </p:nvCxnSpPr>
        <p:spPr>
          <a:xfrm flipV="1">
            <a:off x="1777374" y="2400278"/>
            <a:ext cx="314194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020494" y="3009174"/>
                <a:ext cx="6055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494" y="3009174"/>
                <a:ext cx="605550" cy="276999"/>
              </a:xfrm>
              <a:prstGeom prst="rect">
                <a:avLst/>
              </a:prstGeom>
              <a:blipFill rotWithShape="0">
                <a:blip r:embed="rId6"/>
                <a:stretch>
                  <a:fillRect r="-3000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035824" y="3491669"/>
                <a:ext cx="5050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824" y="3491669"/>
                <a:ext cx="505010" cy="276999"/>
              </a:xfrm>
              <a:prstGeom prst="rect">
                <a:avLst/>
              </a:prstGeom>
              <a:blipFill rotWithShape="0">
                <a:blip r:embed="rId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073882" y="3863268"/>
                <a:ext cx="5050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882" y="3863268"/>
                <a:ext cx="505010" cy="276999"/>
              </a:xfrm>
              <a:prstGeom prst="rect">
                <a:avLst/>
              </a:prstGeom>
              <a:blipFill rotWithShape="0">
                <a:blip r:embed="rId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1096071" y="4427079"/>
                <a:ext cx="3859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71" y="4427079"/>
                <a:ext cx="385938" cy="276999"/>
              </a:xfrm>
              <a:prstGeom prst="rect">
                <a:avLst/>
              </a:prstGeom>
              <a:blipFill rotWithShape="0">
                <a:blip r:embed="rId9"/>
                <a:stretch>
                  <a:fillRect r="-6349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385923" y="1106963"/>
                <a:ext cx="213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923" y="1106963"/>
                <a:ext cx="213200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8571" r="-11429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961535" y="4548479"/>
                <a:ext cx="2156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535" y="4548479"/>
                <a:ext cx="215636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0000" r="-17143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곱셈 기호 55"/>
          <p:cNvSpPr/>
          <p:nvPr/>
        </p:nvSpPr>
        <p:spPr>
          <a:xfrm>
            <a:off x="2902517" y="4497259"/>
            <a:ext cx="288000" cy="288000"/>
          </a:xfrm>
          <a:prstGeom prst="mathMultiply">
            <a:avLst>
              <a:gd name="adj1" fmla="val 135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곱셈 기호 56"/>
          <p:cNvSpPr/>
          <p:nvPr/>
        </p:nvSpPr>
        <p:spPr>
          <a:xfrm>
            <a:off x="4699934" y="4525353"/>
            <a:ext cx="288000" cy="288000"/>
          </a:xfrm>
          <a:prstGeom prst="mathMultiply">
            <a:avLst>
              <a:gd name="adj1" fmla="val 135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곱셈 기호 57"/>
          <p:cNvSpPr/>
          <p:nvPr/>
        </p:nvSpPr>
        <p:spPr>
          <a:xfrm>
            <a:off x="4726625" y="2261413"/>
            <a:ext cx="288000" cy="288000"/>
          </a:xfrm>
          <a:prstGeom prst="mathMultiply">
            <a:avLst>
              <a:gd name="adj1" fmla="val 135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3936057" y="3726468"/>
                <a:ext cx="2221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057" y="3726468"/>
                <a:ext cx="222112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9444" r="-19444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곱셈 기호 60"/>
          <p:cNvSpPr/>
          <p:nvPr/>
        </p:nvSpPr>
        <p:spPr>
          <a:xfrm>
            <a:off x="3755875" y="3488459"/>
            <a:ext cx="288000" cy="288000"/>
          </a:xfrm>
          <a:prstGeom prst="mathMultiply">
            <a:avLst>
              <a:gd name="adj1" fmla="val 135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901168" y="3726468"/>
                <a:ext cx="2006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168" y="3726468"/>
                <a:ext cx="200632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9091" r="-9091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곱셈 기호 62"/>
          <p:cNvSpPr/>
          <p:nvPr/>
        </p:nvSpPr>
        <p:spPr>
          <a:xfrm>
            <a:off x="4720986" y="3488459"/>
            <a:ext cx="288000" cy="288000"/>
          </a:xfrm>
          <a:prstGeom prst="mathMultiply">
            <a:avLst>
              <a:gd name="adj1" fmla="val 135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/>
          <p:cNvCxnSpPr>
            <a:cxnSpLocks/>
          </p:cNvCxnSpPr>
          <p:nvPr/>
        </p:nvCxnSpPr>
        <p:spPr>
          <a:xfrm flipH="1" flipV="1">
            <a:off x="3895725" y="3619500"/>
            <a:ext cx="0" cy="170712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cxnSpLocks/>
          </p:cNvCxnSpPr>
          <p:nvPr/>
        </p:nvCxnSpPr>
        <p:spPr>
          <a:xfrm flipV="1">
            <a:off x="3046517" y="4641260"/>
            <a:ext cx="0" cy="69397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자유형: 도형 18">
            <a:extLst>
              <a:ext uri="{FF2B5EF4-FFF2-40B4-BE49-F238E27FC236}">
                <a16:creationId xmlns="" xmlns:a16="http://schemas.microsoft.com/office/drawing/2014/main" id="{28DE563C-2016-4934-A4EE-657070DFAE5E}"/>
              </a:ext>
            </a:extLst>
          </p:cNvPr>
          <p:cNvSpPr/>
          <p:nvPr/>
        </p:nvSpPr>
        <p:spPr>
          <a:xfrm rot="10800000">
            <a:off x="3044560" y="5370314"/>
            <a:ext cx="1826065" cy="119475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="" xmlns:a16="http://schemas.microsoft.com/office/drawing/2014/main" id="{702F36E8-3840-4F82-ACA9-0ADC9BF2CD7E}"/>
                  </a:ext>
                </a:extLst>
              </p:cNvPr>
              <p:cNvSpPr txBox="1"/>
              <p:nvPr/>
            </p:nvSpPr>
            <p:spPr>
              <a:xfrm>
                <a:off x="3788068" y="5473738"/>
                <a:ext cx="33904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02F36E8-3840-4F82-ACA9-0ADC9BF2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068" y="5473738"/>
                <a:ext cx="339047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0714" r="-3571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자유형: 도형 18">
            <a:extLst>
              <a:ext uri="{FF2B5EF4-FFF2-40B4-BE49-F238E27FC236}">
                <a16:creationId xmlns="" xmlns:a16="http://schemas.microsoft.com/office/drawing/2014/main" id="{28DE563C-2016-4934-A4EE-657070DFAE5E}"/>
              </a:ext>
            </a:extLst>
          </p:cNvPr>
          <p:cNvSpPr/>
          <p:nvPr/>
        </p:nvSpPr>
        <p:spPr>
          <a:xfrm>
            <a:off x="3055111" y="5195827"/>
            <a:ext cx="846915" cy="102385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="" xmlns:a16="http://schemas.microsoft.com/office/drawing/2014/main" id="{702F36E8-3840-4F82-ACA9-0ADC9BF2CD7E}"/>
                  </a:ext>
                </a:extLst>
              </p:cNvPr>
              <p:cNvSpPr txBox="1"/>
              <p:nvPr/>
            </p:nvSpPr>
            <p:spPr>
              <a:xfrm>
                <a:off x="3290659" y="4902235"/>
                <a:ext cx="33904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02F36E8-3840-4F82-ACA9-0ADC9BF2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659" y="4902235"/>
                <a:ext cx="339047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25455" r="-38182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6664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직선 화살표 연결선 51"/>
          <p:cNvCxnSpPr/>
          <p:nvPr/>
        </p:nvCxnSpPr>
        <p:spPr>
          <a:xfrm>
            <a:off x="3345325" y="4711400"/>
            <a:ext cx="1516730" cy="32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3011103" y="4165907"/>
                <a:ext cx="43559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103" y="4165907"/>
                <a:ext cx="435599" cy="276999"/>
              </a:xfrm>
              <a:prstGeom prst="rect">
                <a:avLst/>
              </a:prstGeom>
              <a:blipFill rotWithShape="0">
                <a:blip r:embed="rId2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4030913" y="4304407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913" y="4304407"/>
                <a:ext cx="145553" cy="184666"/>
              </a:xfrm>
              <a:prstGeom prst="rect">
                <a:avLst/>
              </a:prstGeom>
              <a:blipFill rotWithShape="0">
                <a:blip r:embed="rId3"/>
                <a:stretch>
                  <a:fillRect l="-4167" r="-8333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타원 1"/>
          <p:cNvSpPr/>
          <p:nvPr/>
        </p:nvSpPr>
        <p:spPr>
          <a:xfrm>
            <a:off x="4057258" y="4657400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4299588" y="4711400"/>
            <a:ext cx="69004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>
            <a:off x="3228903" y="4711400"/>
            <a:ext cx="690049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5594371" y="4111907"/>
                <a:ext cx="43559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371" y="4111907"/>
                <a:ext cx="43559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408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6614181" y="4250407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181" y="4250407"/>
                <a:ext cx="145553" cy="184666"/>
              </a:xfrm>
              <a:prstGeom prst="rect">
                <a:avLst/>
              </a:prstGeom>
              <a:blipFill rotWithShape="0">
                <a:blip r:embed="rId3"/>
                <a:stretch>
                  <a:fillRect l="-4167" r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타원 47"/>
          <p:cNvSpPr/>
          <p:nvPr/>
        </p:nvSpPr>
        <p:spPr>
          <a:xfrm>
            <a:off x="6640526" y="4603400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5812171" y="4657400"/>
            <a:ext cx="1760734" cy="3274"/>
            <a:chOff x="5812171" y="4657400"/>
            <a:chExt cx="1760734" cy="3274"/>
          </a:xfrm>
        </p:grpSpPr>
        <p:cxnSp>
          <p:nvCxnSpPr>
            <p:cNvPr id="45" name="직선 화살표 연결선 44"/>
            <p:cNvCxnSpPr/>
            <p:nvPr/>
          </p:nvCxnSpPr>
          <p:spPr>
            <a:xfrm>
              <a:off x="5928593" y="4657400"/>
              <a:ext cx="1516730" cy="327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/>
            <p:nvPr/>
          </p:nvCxnSpPr>
          <p:spPr>
            <a:xfrm flipH="1">
              <a:off x="6882856" y="4657400"/>
              <a:ext cx="69004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/>
            <p:cNvCxnSpPr/>
            <p:nvPr/>
          </p:nvCxnSpPr>
          <p:spPr>
            <a:xfrm flipH="1">
              <a:off x="5812171" y="4657400"/>
              <a:ext cx="69004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그룹 63"/>
          <p:cNvGrpSpPr/>
          <p:nvPr/>
        </p:nvGrpSpPr>
        <p:grpSpPr>
          <a:xfrm rot="18398316">
            <a:off x="5833725" y="4643732"/>
            <a:ext cx="1760734" cy="3274"/>
            <a:chOff x="5812171" y="4657400"/>
            <a:chExt cx="1760734" cy="3274"/>
          </a:xfrm>
        </p:grpSpPr>
        <p:cxnSp>
          <p:nvCxnSpPr>
            <p:cNvPr id="65" name="직선 화살표 연결선 64"/>
            <p:cNvCxnSpPr/>
            <p:nvPr/>
          </p:nvCxnSpPr>
          <p:spPr>
            <a:xfrm>
              <a:off x="5928593" y="4657400"/>
              <a:ext cx="1516730" cy="327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 flipH="1">
              <a:off x="6882856" y="4657400"/>
              <a:ext cx="69004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/>
            <p:nvPr/>
          </p:nvCxnSpPr>
          <p:spPr>
            <a:xfrm flipH="1">
              <a:off x="5812171" y="4657400"/>
              <a:ext cx="69004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그룹 67"/>
          <p:cNvGrpSpPr/>
          <p:nvPr/>
        </p:nvGrpSpPr>
        <p:grpSpPr>
          <a:xfrm rot="13776607">
            <a:off x="5819391" y="4667795"/>
            <a:ext cx="1760734" cy="3274"/>
            <a:chOff x="5812171" y="4657400"/>
            <a:chExt cx="1760734" cy="3274"/>
          </a:xfrm>
        </p:grpSpPr>
        <p:cxnSp>
          <p:nvCxnSpPr>
            <p:cNvPr id="69" name="직선 화살표 연결선 68"/>
            <p:cNvCxnSpPr/>
            <p:nvPr/>
          </p:nvCxnSpPr>
          <p:spPr>
            <a:xfrm>
              <a:off x="5928593" y="4657400"/>
              <a:ext cx="1516730" cy="327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/>
            <p:cNvCxnSpPr/>
            <p:nvPr/>
          </p:nvCxnSpPr>
          <p:spPr>
            <a:xfrm flipH="1">
              <a:off x="6882856" y="4657400"/>
              <a:ext cx="69004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/>
            <p:nvPr/>
          </p:nvCxnSpPr>
          <p:spPr>
            <a:xfrm flipH="1">
              <a:off x="5812171" y="4657400"/>
              <a:ext cx="69004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98542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각 삼각형 52"/>
          <p:cNvSpPr/>
          <p:nvPr/>
        </p:nvSpPr>
        <p:spPr>
          <a:xfrm rot="16200000">
            <a:off x="8183822" y="2565332"/>
            <a:ext cx="663848" cy="1845505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각 삼각형 17"/>
          <p:cNvSpPr/>
          <p:nvPr/>
        </p:nvSpPr>
        <p:spPr>
          <a:xfrm rot="5400000">
            <a:off x="2977327" y="3339374"/>
            <a:ext cx="581526" cy="1586902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035789" y="3703648"/>
            <a:ext cx="8034186" cy="288054"/>
            <a:chOff x="1285807" y="5196739"/>
            <a:chExt cx="4862498" cy="276999"/>
          </a:xfrm>
        </p:grpSpPr>
        <p:cxnSp>
          <p:nvCxnSpPr>
            <p:cNvPr id="5" name="직선 화살표 연결선 4"/>
            <p:cNvCxnSpPr/>
            <p:nvPr/>
          </p:nvCxnSpPr>
          <p:spPr>
            <a:xfrm>
              <a:off x="1285807" y="5335238"/>
              <a:ext cx="4505489" cy="45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5951841" y="5196739"/>
                  <a:ext cx="1964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1841" y="5196739"/>
                  <a:ext cx="196464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091" r="-6061" b="-217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6" name="직선 연결선 45"/>
          <p:cNvCxnSpPr>
            <a:cxnSpLocks/>
          </p:cNvCxnSpPr>
          <p:nvPr/>
        </p:nvCxnSpPr>
        <p:spPr>
          <a:xfrm flipV="1">
            <a:off x="2474640" y="1865632"/>
            <a:ext cx="6913625" cy="253480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5425761" y="872146"/>
            <a:ext cx="342762" cy="5516044"/>
            <a:chOff x="1385923" y="1106963"/>
            <a:chExt cx="342762" cy="4712812"/>
          </a:xfrm>
        </p:grpSpPr>
        <p:cxnSp>
          <p:nvCxnSpPr>
            <p:cNvPr id="6" name="직선 화살표 연결선 5"/>
            <p:cNvCxnSpPr/>
            <p:nvPr/>
          </p:nvCxnSpPr>
          <p:spPr>
            <a:xfrm flipH="1">
              <a:off x="1728684" y="1481559"/>
              <a:ext cx="1" cy="433821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1385923" y="1106963"/>
                  <a:ext cx="21320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5923" y="1106963"/>
                  <a:ext cx="213200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8571" r="-11429" b="-44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2" name="직선 연결선 41"/>
          <p:cNvCxnSpPr>
            <a:cxnSpLocks/>
          </p:cNvCxnSpPr>
          <p:nvPr/>
        </p:nvCxnSpPr>
        <p:spPr>
          <a:xfrm flipV="1">
            <a:off x="2483267" y="2526457"/>
            <a:ext cx="6913625" cy="253480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cxnSpLocks/>
          </p:cNvCxnSpPr>
          <p:nvPr/>
        </p:nvCxnSpPr>
        <p:spPr>
          <a:xfrm flipV="1">
            <a:off x="2524870" y="3156161"/>
            <a:ext cx="6913625" cy="253480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6977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35789" y="3492362"/>
            <a:ext cx="8034186" cy="288054"/>
            <a:chOff x="1285807" y="5196739"/>
            <a:chExt cx="4862498" cy="276999"/>
          </a:xfrm>
        </p:grpSpPr>
        <p:cxnSp>
          <p:nvCxnSpPr>
            <p:cNvPr id="5" name="직선 화살표 연결선 4"/>
            <p:cNvCxnSpPr/>
            <p:nvPr/>
          </p:nvCxnSpPr>
          <p:spPr>
            <a:xfrm>
              <a:off x="1285807" y="5335238"/>
              <a:ext cx="4505489" cy="45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5951841" y="5196739"/>
                  <a:ext cx="1964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1841" y="5196739"/>
                  <a:ext cx="196464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091" r="-6061" b="-217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6" name="직선 연결선 45"/>
          <p:cNvCxnSpPr>
            <a:cxnSpLocks/>
          </p:cNvCxnSpPr>
          <p:nvPr/>
        </p:nvCxnSpPr>
        <p:spPr>
          <a:xfrm flipV="1">
            <a:off x="2474640" y="1804672"/>
            <a:ext cx="6913625" cy="253480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5425761" y="872146"/>
            <a:ext cx="342762" cy="5516044"/>
            <a:chOff x="1385923" y="1106963"/>
            <a:chExt cx="342762" cy="4712812"/>
          </a:xfrm>
        </p:grpSpPr>
        <p:cxnSp>
          <p:nvCxnSpPr>
            <p:cNvPr id="6" name="직선 화살표 연결선 5"/>
            <p:cNvCxnSpPr/>
            <p:nvPr/>
          </p:nvCxnSpPr>
          <p:spPr>
            <a:xfrm flipH="1">
              <a:off x="1728684" y="1481559"/>
              <a:ext cx="1" cy="433821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1385923" y="1106963"/>
                  <a:ext cx="21320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5923" y="1106963"/>
                  <a:ext cx="213200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8571" r="-11429" b="-44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" name="직선 연결선 14"/>
          <p:cNvCxnSpPr/>
          <p:nvPr/>
        </p:nvCxnSpPr>
        <p:spPr>
          <a:xfrm flipH="1">
            <a:off x="5494261" y="3015723"/>
            <a:ext cx="583345" cy="12215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427332" y="2514600"/>
            <a:ext cx="1040268" cy="20897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1396981" y="529474"/>
            <a:ext cx="1014202" cy="25348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cxnSpLocks/>
          </p:cNvCxnSpPr>
          <p:nvPr/>
        </p:nvCxnSpPr>
        <p:spPr>
          <a:xfrm flipV="1">
            <a:off x="2182199" y="2999096"/>
            <a:ext cx="7172646" cy="719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H="1">
            <a:off x="5824033" y="2811780"/>
            <a:ext cx="788429" cy="15276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H="1">
            <a:off x="6118249" y="2717610"/>
            <a:ext cx="887726" cy="17547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cxnSpLocks/>
          </p:cNvCxnSpPr>
          <p:nvPr/>
        </p:nvCxnSpPr>
        <p:spPr>
          <a:xfrm>
            <a:off x="3424893" y="3335955"/>
            <a:ext cx="5381625" cy="227289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cxnSpLocks/>
          </p:cNvCxnSpPr>
          <p:nvPr/>
        </p:nvCxnSpPr>
        <p:spPr>
          <a:xfrm flipV="1">
            <a:off x="2237710" y="4194094"/>
            <a:ext cx="7172646" cy="719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9591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4695" y="265887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13800" b="1"/>
              <a:t>Continuum</a:t>
            </a:r>
            <a:endParaRPr lang="ko-KR" altLang="en-US" sz="13800" b="1"/>
          </a:p>
        </p:txBody>
      </p:sp>
    </p:spTree>
    <p:extLst>
      <p:ext uri="{BB962C8B-B14F-4D97-AF65-F5344CB8AC3E}">
        <p14:creationId xmlns:p14="http://schemas.microsoft.com/office/powerpoint/2010/main" val="5416549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8719071" y="3852495"/>
            <a:ext cx="1800000" cy="10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>
            <a:stCxn id="40" idx="3"/>
          </p:cNvCxnSpPr>
          <p:nvPr/>
        </p:nvCxnSpPr>
        <p:spPr>
          <a:xfrm>
            <a:off x="10519071" y="4392495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 flipV="1">
            <a:off x="10633127" y="3836596"/>
            <a:ext cx="0" cy="108000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0989537" y="4492905"/>
                <a:ext cx="996491" cy="279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+∆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9537" y="4492905"/>
                <a:ext cx="996491" cy="279628"/>
              </a:xfrm>
              <a:prstGeom prst="rect">
                <a:avLst/>
              </a:prstGeom>
              <a:blipFill rotWithShape="0">
                <a:blip r:embed="rId2"/>
                <a:stretch>
                  <a:fillRect l="-1840" r="-613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직선 화살표 연결선 81"/>
          <p:cNvCxnSpPr/>
          <p:nvPr/>
        </p:nvCxnSpPr>
        <p:spPr>
          <a:xfrm>
            <a:off x="7487203" y="6041785"/>
            <a:ext cx="511868" cy="126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V="1">
            <a:off x="7496729" y="5541733"/>
            <a:ext cx="815" cy="5013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7586203" y="5264734"/>
                <a:ext cx="3138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203" y="5264734"/>
                <a:ext cx="31386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1154" r="-3846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7178657" y="6365516"/>
                <a:ext cx="3085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657" y="6365516"/>
                <a:ext cx="308546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2000" r="-4000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0785963" y="3812802"/>
                <a:ext cx="1006366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5963" y="3812802"/>
                <a:ext cx="1006366" cy="280205"/>
              </a:xfrm>
              <a:prstGeom prst="rect">
                <a:avLst/>
              </a:prstGeom>
              <a:blipFill rotWithShape="0">
                <a:blip r:embed="rId5"/>
                <a:stretch>
                  <a:fillRect l="-1818" r="-1212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직선 화살표 연결선 35"/>
          <p:cNvCxnSpPr/>
          <p:nvPr/>
        </p:nvCxnSpPr>
        <p:spPr>
          <a:xfrm>
            <a:off x="9064035" y="3749885"/>
            <a:ext cx="1078114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9619071" y="3132495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9837207" y="3294404"/>
                <a:ext cx="996491" cy="2801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7207" y="3294404"/>
                <a:ext cx="996491" cy="280141"/>
              </a:xfrm>
              <a:prstGeom prst="rect">
                <a:avLst/>
              </a:prstGeom>
              <a:blipFill rotWithShape="0">
                <a:blip r:embed="rId6"/>
                <a:stretch>
                  <a:fillRect l="-1840" r="-613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9123399" y="2730085"/>
                <a:ext cx="1006366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3399" y="2730085"/>
                <a:ext cx="1006366" cy="280718"/>
              </a:xfrm>
              <a:prstGeom prst="rect">
                <a:avLst/>
              </a:prstGeom>
              <a:blipFill rotWithShape="0">
                <a:blip r:embed="rId7"/>
                <a:stretch>
                  <a:fillRect l="-1818" r="-606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9390034" y="4567108"/>
                <a:ext cx="4580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0034" y="4567108"/>
                <a:ext cx="458074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7895" r="-1316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0072819" y="4228776"/>
                <a:ext cx="4630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819" y="4228776"/>
                <a:ext cx="46301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7895" r="-2632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직선 화살표 연결선 25"/>
          <p:cNvCxnSpPr/>
          <p:nvPr/>
        </p:nvCxnSpPr>
        <p:spPr>
          <a:xfrm flipV="1">
            <a:off x="7229911" y="6041785"/>
            <a:ext cx="257292" cy="27807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085538" y="5903825"/>
                <a:ext cx="3138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5538" y="5903825"/>
                <a:ext cx="313867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1154" r="-3846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그룹 29"/>
          <p:cNvGrpSpPr/>
          <p:nvPr/>
        </p:nvGrpSpPr>
        <p:grpSpPr>
          <a:xfrm>
            <a:off x="2308957" y="802802"/>
            <a:ext cx="3789414" cy="3165146"/>
            <a:chOff x="2086736" y="5146499"/>
            <a:chExt cx="1509568" cy="1399170"/>
          </a:xfrm>
        </p:grpSpPr>
        <p:sp>
          <p:nvSpPr>
            <p:cNvPr id="31" name="정육면체 30"/>
            <p:cNvSpPr/>
            <p:nvPr/>
          </p:nvSpPr>
          <p:spPr>
            <a:xfrm>
              <a:off x="2089777" y="5149489"/>
              <a:ext cx="1506527" cy="1396180"/>
            </a:xfrm>
            <a:prstGeom prst="cube">
              <a:avLst>
                <a:gd name="adj" fmla="val 29825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/>
            <p:cNvCxnSpPr/>
            <p:nvPr/>
          </p:nvCxnSpPr>
          <p:spPr>
            <a:xfrm flipV="1">
              <a:off x="2086736" y="6133746"/>
              <a:ext cx="373982" cy="40006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flipH="1" flipV="1">
              <a:off x="2457146" y="5146499"/>
              <a:ext cx="8224" cy="97605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2469653" y="6122558"/>
              <a:ext cx="1124204" cy="624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9" name="직선 화살표 연결선 38"/>
          <p:cNvCxnSpPr/>
          <p:nvPr/>
        </p:nvCxnSpPr>
        <p:spPr>
          <a:xfrm>
            <a:off x="1178694" y="1131574"/>
            <a:ext cx="511868" cy="126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1188220" y="631522"/>
            <a:ext cx="815" cy="5013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277694" y="354523"/>
                <a:ext cx="3138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694" y="354523"/>
                <a:ext cx="313867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1569" r="-3922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870148" y="1455305"/>
                <a:ext cx="3085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148" y="1455305"/>
                <a:ext cx="308546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2000" r="-4000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직선 화살표 연결선 47"/>
          <p:cNvCxnSpPr/>
          <p:nvPr/>
        </p:nvCxnSpPr>
        <p:spPr>
          <a:xfrm flipV="1">
            <a:off x="921402" y="1131574"/>
            <a:ext cx="257292" cy="27807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777029" y="993614"/>
                <a:ext cx="3138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029" y="993614"/>
                <a:ext cx="313867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1569" r="-3922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그룹 14"/>
          <p:cNvGrpSpPr/>
          <p:nvPr/>
        </p:nvGrpSpPr>
        <p:grpSpPr>
          <a:xfrm>
            <a:off x="3566022" y="405750"/>
            <a:ext cx="1640993" cy="1250844"/>
            <a:chOff x="2177208" y="716923"/>
            <a:chExt cx="1640993" cy="1250844"/>
          </a:xfrm>
        </p:grpSpPr>
        <p:grpSp>
          <p:nvGrpSpPr>
            <p:cNvPr id="13" name="그룹 12"/>
            <p:cNvGrpSpPr/>
            <p:nvPr/>
          </p:nvGrpSpPr>
          <p:grpSpPr>
            <a:xfrm>
              <a:off x="2595409" y="882181"/>
              <a:ext cx="744691" cy="833353"/>
              <a:chOff x="2691590" y="800099"/>
              <a:chExt cx="744691" cy="833353"/>
            </a:xfrm>
          </p:grpSpPr>
          <p:cxnSp>
            <p:nvCxnSpPr>
              <p:cNvPr id="50" name="직선 화살표 연결선 49"/>
              <p:cNvCxnSpPr/>
              <p:nvPr/>
            </p:nvCxnSpPr>
            <p:spPr>
              <a:xfrm flipH="1">
                <a:off x="2691590" y="1270613"/>
                <a:ext cx="267511" cy="36283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50"/>
              <p:cNvCxnSpPr/>
              <p:nvPr/>
            </p:nvCxnSpPr>
            <p:spPr>
              <a:xfrm flipV="1">
                <a:off x="2948690" y="1276818"/>
                <a:ext cx="487591" cy="793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화살표 연결선 51"/>
              <p:cNvCxnSpPr/>
              <p:nvPr/>
            </p:nvCxnSpPr>
            <p:spPr>
              <a:xfrm flipH="1" flipV="1">
                <a:off x="2946400" y="800099"/>
                <a:ext cx="0" cy="504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직사각형 13"/>
                <p:cNvSpPr/>
                <p:nvPr/>
              </p:nvSpPr>
              <p:spPr>
                <a:xfrm>
                  <a:off x="2177208" y="1594716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14" name="직사각형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7208" y="1594716"/>
                  <a:ext cx="521938" cy="37305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직사각형 53"/>
                <p:cNvSpPr/>
                <p:nvPr/>
              </p:nvSpPr>
              <p:spPr>
                <a:xfrm>
                  <a:off x="3296263" y="1176339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54" name="직사각형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6263" y="1176339"/>
                  <a:ext cx="521938" cy="373051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직사각형 54"/>
                <p:cNvSpPr/>
                <p:nvPr/>
              </p:nvSpPr>
              <p:spPr>
                <a:xfrm>
                  <a:off x="2296729" y="716923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5" name="직사각형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6729" y="716923"/>
                  <a:ext cx="521938" cy="373051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그룹 65"/>
          <p:cNvGrpSpPr/>
          <p:nvPr/>
        </p:nvGrpSpPr>
        <p:grpSpPr>
          <a:xfrm>
            <a:off x="5351875" y="1569182"/>
            <a:ext cx="1262291" cy="1441621"/>
            <a:chOff x="2595409" y="586002"/>
            <a:chExt cx="1262291" cy="1441621"/>
          </a:xfrm>
        </p:grpSpPr>
        <p:grpSp>
          <p:nvGrpSpPr>
            <p:cNvPr id="67" name="그룹 66"/>
            <p:cNvGrpSpPr/>
            <p:nvPr/>
          </p:nvGrpSpPr>
          <p:grpSpPr>
            <a:xfrm>
              <a:off x="2595409" y="882181"/>
              <a:ext cx="813619" cy="833353"/>
              <a:chOff x="2691590" y="800099"/>
              <a:chExt cx="813619" cy="833353"/>
            </a:xfrm>
          </p:grpSpPr>
          <p:cxnSp>
            <p:nvCxnSpPr>
              <p:cNvPr id="71" name="직선 화살표 연결선 70"/>
              <p:cNvCxnSpPr/>
              <p:nvPr/>
            </p:nvCxnSpPr>
            <p:spPr>
              <a:xfrm flipH="1">
                <a:off x="2691590" y="1270613"/>
                <a:ext cx="267511" cy="36283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화살표 연결선 71"/>
              <p:cNvCxnSpPr/>
              <p:nvPr/>
            </p:nvCxnSpPr>
            <p:spPr>
              <a:xfrm>
                <a:off x="2948690" y="1284748"/>
                <a:ext cx="556519" cy="25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화살표 연결선 72"/>
              <p:cNvCxnSpPr/>
              <p:nvPr/>
            </p:nvCxnSpPr>
            <p:spPr>
              <a:xfrm flipH="1" flipV="1">
                <a:off x="2946400" y="800099"/>
                <a:ext cx="0" cy="504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직사각형 67"/>
                <p:cNvSpPr/>
                <p:nvPr/>
              </p:nvSpPr>
              <p:spPr>
                <a:xfrm>
                  <a:off x="2657908" y="1654572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68" name="직사각형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7908" y="1654572"/>
                  <a:ext cx="521938" cy="373051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직사각형 68"/>
                <p:cNvSpPr/>
                <p:nvPr/>
              </p:nvSpPr>
              <p:spPr>
                <a:xfrm>
                  <a:off x="3335762" y="1211850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69" name="직사각형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5762" y="1211850"/>
                  <a:ext cx="521938" cy="373051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직사각형 69"/>
                <p:cNvSpPr/>
                <p:nvPr/>
              </p:nvSpPr>
              <p:spPr>
                <a:xfrm>
                  <a:off x="2918877" y="586002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70" name="직사각형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8877" y="586002"/>
                  <a:ext cx="521938" cy="373051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161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4" name="그룹 73"/>
          <p:cNvGrpSpPr/>
          <p:nvPr/>
        </p:nvGrpSpPr>
        <p:grpSpPr>
          <a:xfrm>
            <a:off x="3056222" y="2364861"/>
            <a:ext cx="1601877" cy="1334782"/>
            <a:chOff x="2255505" y="808329"/>
            <a:chExt cx="1601877" cy="1334782"/>
          </a:xfrm>
        </p:grpSpPr>
        <p:grpSp>
          <p:nvGrpSpPr>
            <p:cNvPr id="75" name="그룹 74"/>
            <p:cNvGrpSpPr/>
            <p:nvPr/>
          </p:nvGrpSpPr>
          <p:grpSpPr>
            <a:xfrm>
              <a:off x="2595409" y="882181"/>
              <a:ext cx="744691" cy="833353"/>
              <a:chOff x="2691590" y="800099"/>
              <a:chExt cx="744691" cy="833353"/>
            </a:xfrm>
          </p:grpSpPr>
          <p:cxnSp>
            <p:nvCxnSpPr>
              <p:cNvPr id="79" name="직선 화살표 연결선 78"/>
              <p:cNvCxnSpPr/>
              <p:nvPr/>
            </p:nvCxnSpPr>
            <p:spPr>
              <a:xfrm flipH="1">
                <a:off x="2691590" y="1270613"/>
                <a:ext cx="267511" cy="36283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화살표 연결선 79"/>
              <p:cNvCxnSpPr/>
              <p:nvPr/>
            </p:nvCxnSpPr>
            <p:spPr>
              <a:xfrm flipV="1">
                <a:off x="2948690" y="1276818"/>
                <a:ext cx="487591" cy="793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화살표 연결선 80"/>
              <p:cNvCxnSpPr/>
              <p:nvPr/>
            </p:nvCxnSpPr>
            <p:spPr>
              <a:xfrm flipH="1" flipV="1">
                <a:off x="2946400" y="800099"/>
                <a:ext cx="0" cy="504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직사각형 75"/>
                <p:cNvSpPr/>
                <p:nvPr/>
              </p:nvSpPr>
              <p:spPr>
                <a:xfrm>
                  <a:off x="2255505" y="1770060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76" name="직사각형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5505" y="1770060"/>
                  <a:ext cx="521938" cy="373051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직사각형 76"/>
                <p:cNvSpPr/>
                <p:nvPr/>
              </p:nvSpPr>
              <p:spPr>
                <a:xfrm>
                  <a:off x="3335444" y="1134181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77" name="직사각형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5444" y="1134181"/>
                  <a:ext cx="521938" cy="373051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b="-161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직사각형 77"/>
                <p:cNvSpPr/>
                <p:nvPr/>
              </p:nvSpPr>
              <p:spPr>
                <a:xfrm>
                  <a:off x="2258683" y="808329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8" name="직사각형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8683" y="808329"/>
                  <a:ext cx="521938" cy="373051"/>
                </a:xfrm>
                <a:prstGeom prst="rect">
                  <a:avLst/>
                </a:prstGeom>
                <a:blipFill>
                  <a:blip r:embed="rId22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6" name="직선 화살표 연결선 55">
            <a:extLst>
              <a:ext uri="{FF2B5EF4-FFF2-40B4-BE49-F238E27FC236}">
                <a16:creationId xmlns="" xmlns:a16="http://schemas.microsoft.com/office/drawing/2014/main" id="{B532E93A-858E-49DF-A73E-D8E54B57C408}"/>
              </a:ext>
            </a:extLst>
          </p:cNvPr>
          <p:cNvCxnSpPr>
            <a:cxnSpLocks/>
          </p:cNvCxnSpPr>
          <p:nvPr/>
        </p:nvCxnSpPr>
        <p:spPr>
          <a:xfrm flipV="1">
            <a:off x="3650378" y="2364861"/>
            <a:ext cx="743114" cy="531221"/>
          </a:xfrm>
          <a:prstGeom prst="straightConnector1">
            <a:avLst/>
          </a:prstGeom>
          <a:ln w="28575">
            <a:solidFill>
              <a:schemeClr val="accent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="" xmlns:a16="http://schemas.microsoft.com/office/drawing/2014/main" id="{C51853A6-0174-46D6-A114-5B95FFF93153}"/>
              </a:ext>
            </a:extLst>
          </p:cNvPr>
          <p:cNvCxnSpPr>
            <a:cxnSpLocks/>
          </p:cNvCxnSpPr>
          <p:nvPr/>
        </p:nvCxnSpPr>
        <p:spPr>
          <a:xfrm>
            <a:off x="5626764" y="2347169"/>
            <a:ext cx="602163" cy="743477"/>
          </a:xfrm>
          <a:prstGeom prst="straightConnector1">
            <a:avLst/>
          </a:prstGeom>
          <a:ln w="28575">
            <a:solidFill>
              <a:schemeClr val="accent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="" xmlns:a16="http://schemas.microsoft.com/office/drawing/2014/main" id="{81FF6666-D5B2-4BBA-91DA-3ABC6A93226B}"/>
              </a:ext>
            </a:extLst>
          </p:cNvPr>
          <p:cNvCxnSpPr>
            <a:cxnSpLocks/>
          </p:cNvCxnSpPr>
          <p:nvPr/>
        </p:nvCxnSpPr>
        <p:spPr>
          <a:xfrm flipV="1">
            <a:off x="4259368" y="272185"/>
            <a:ext cx="290171" cy="775542"/>
          </a:xfrm>
          <a:prstGeom prst="straightConnector1">
            <a:avLst/>
          </a:prstGeom>
          <a:ln w="28575">
            <a:solidFill>
              <a:schemeClr val="accent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직사각형 85">
                <a:extLst>
                  <a:ext uri="{FF2B5EF4-FFF2-40B4-BE49-F238E27FC236}">
                    <a16:creationId xmlns="" xmlns:a16="http://schemas.microsoft.com/office/drawing/2014/main" id="{657EC5A7-2E12-490B-B14D-19D6BB7F5046}"/>
                  </a:ext>
                </a:extLst>
              </p:cNvPr>
              <p:cNvSpPr/>
              <p:nvPr/>
            </p:nvSpPr>
            <p:spPr>
              <a:xfrm>
                <a:off x="4567584" y="122191"/>
                <a:ext cx="1556067" cy="3857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657EC5A7-2E12-490B-B14D-19D6BB7F5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584" y="122191"/>
                <a:ext cx="1556067" cy="385747"/>
              </a:xfrm>
              <a:prstGeom prst="rect">
                <a:avLst/>
              </a:prstGeom>
              <a:blipFill>
                <a:blip r:embed="rId23"/>
                <a:stretch>
                  <a:fillRect b="-158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직사각형 86">
                <a:extLst>
                  <a:ext uri="{FF2B5EF4-FFF2-40B4-BE49-F238E27FC236}">
                    <a16:creationId xmlns="" xmlns:a16="http://schemas.microsoft.com/office/drawing/2014/main" id="{9CD9CE0B-2778-49ED-99B4-A3100EABDB19}"/>
                  </a:ext>
                </a:extLst>
              </p:cNvPr>
              <p:cNvSpPr/>
              <p:nvPr/>
            </p:nvSpPr>
            <p:spPr>
              <a:xfrm>
                <a:off x="6105469" y="2956334"/>
                <a:ext cx="1556067" cy="3857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9CD9CE0B-2778-49ED-99B4-A3100EABDB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469" y="2956334"/>
                <a:ext cx="1556067" cy="385747"/>
              </a:xfrm>
              <a:prstGeom prst="rect">
                <a:avLst/>
              </a:prstGeom>
              <a:blipFill>
                <a:blip r:embed="rId2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직사각형 87">
                <a:extLst>
                  <a:ext uri="{FF2B5EF4-FFF2-40B4-BE49-F238E27FC236}">
                    <a16:creationId xmlns="" xmlns:a16="http://schemas.microsoft.com/office/drawing/2014/main" id="{9F383619-47B9-4958-AEA7-5E563EB03C84}"/>
                  </a:ext>
                </a:extLst>
              </p:cNvPr>
              <p:cNvSpPr/>
              <p:nvPr/>
            </p:nvSpPr>
            <p:spPr>
              <a:xfrm>
                <a:off x="3556353" y="1982893"/>
                <a:ext cx="1556067" cy="3857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9F383619-47B9-4958-AEA7-5E563EB03C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353" y="1982893"/>
                <a:ext cx="1556067" cy="385747"/>
              </a:xfrm>
              <a:prstGeom prst="rect">
                <a:avLst/>
              </a:prstGeom>
              <a:blipFill>
                <a:blip r:embed="rId25"/>
                <a:stretch>
                  <a:fillRect b="-140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20291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8719071" y="3852495"/>
            <a:ext cx="1800000" cy="10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>
            <a:stCxn id="40" idx="3"/>
          </p:cNvCxnSpPr>
          <p:nvPr/>
        </p:nvCxnSpPr>
        <p:spPr>
          <a:xfrm>
            <a:off x="10519071" y="4392495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 flipV="1">
            <a:off x="10633127" y="3836596"/>
            <a:ext cx="0" cy="108000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0989537" y="4492905"/>
                <a:ext cx="996491" cy="279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+∆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9537" y="4492905"/>
                <a:ext cx="996491" cy="279628"/>
              </a:xfrm>
              <a:prstGeom prst="rect">
                <a:avLst/>
              </a:prstGeom>
              <a:blipFill rotWithShape="0">
                <a:blip r:embed="rId2"/>
                <a:stretch>
                  <a:fillRect l="-1840" r="-613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직선 화살표 연결선 81"/>
          <p:cNvCxnSpPr/>
          <p:nvPr/>
        </p:nvCxnSpPr>
        <p:spPr>
          <a:xfrm>
            <a:off x="7487203" y="6041785"/>
            <a:ext cx="511868" cy="126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V="1">
            <a:off x="7496729" y="5541733"/>
            <a:ext cx="815" cy="5013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7586203" y="5264734"/>
                <a:ext cx="3138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203" y="5264734"/>
                <a:ext cx="31386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1154" r="-3846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7178657" y="6365516"/>
                <a:ext cx="3085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657" y="6365516"/>
                <a:ext cx="308546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2000" r="-4000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0785963" y="3812802"/>
                <a:ext cx="1006366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5963" y="3812802"/>
                <a:ext cx="1006366" cy="280205"/>
              </a:xfrm>
              <a:prstGeom prst="rect">
                <a:avLst/>
              </a:prstGeom>
              <a:blipFill rotWithShape="0">
                <a:blip r:embed="rId5"/>
                <a:stretch>
                  <a:fillRect l="-1818" r="-1212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직선 화살표 연결선 35"/>
          <p:cNvCxnSpPr/>
          <p:nvPr/>
        </p:nvCxnSpPr>
        <p:spPr>
          <a:xfrm>
            <a:off x="9064035" y="3749885"/>
            <a:ext cx="1078114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9619071" y="3132495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9837207" y="3294404"/>
                <a:ext cx="996491" cy="2801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7207" y="3294404"/>
                <a:ext cx="996491" cy="280141"/>
              </a:xfrm>
              <a:prstGeom prst="rect">
                <a:avLst/>
              </a:prstGeom>
              <a:blipFill rotWithShape="0">
                <a:blip r:embed="rId6"/>
                <a:stretch>
                  <a:fillRect l="-1840" r="-613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9123399" y="2730085"/>
                <a:ext cx="1006366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3399" y="2730085"/>
                <a:ext cx="1006366" cy="280718"/>
              </a:xfrm>
              <a:prstGeom prst="rect">
                <a:avLst/>
              </a:prstGeom>
              <a:blipFill rotWithShape="0">
                <a:blip r:embed="rId7"/>
                <a:stretch>
                  <a:fillRect l="-1818" r="-606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9390034" y="4567108"/>
                <a:ext cx="4580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0034" y="4567108"/>
                <a:ext cx="458074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7895" r="-1316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0072819" y="4228776"/>
                <a:ext cx="4630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819" y="4228776"/>
                <a:ext cx="46301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7895" r="-2632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직선 화살표 연결선 25"/>
          <p:cNvCxnSpPr/>
          <p:nvPr/>
        </p:nvCxnSpPr>
        <p:spPr>
          <a:xfrm flipV="1">
            <a:off x="7229911" y="6041785"/>
            <a:ext cx="257292" cy="27807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085538" y="5903825"/>
                <a:ext cx="3138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5538" y="5903825"/>
                <a:ext cx="313867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1154" r="-3846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그룹 29"/>
          <p:cNvGrpSpPr/>
          <p:nvPr/>
        </p:nvGrpSpPr>
        <p:grpSpPr>
          <a:xfrm>
            <a:off x="2308957" y="802802"/>
            <a:ext cx="3789414" cy="3165146"/>
            <a:chOff x="2086736" y="5146499"/>
            <a:chExt cx="1509568" cy="1399170"/>
          </a:xfrm>
        </p:grpSpPr>
        <p:sp>
          <p:nvSpPr>
            <p:cNvPr id="31" name="정육면체 30"/>
            <p:cNvSpPr/>
            <p:nvPr/>
          </p:nvSpPr>
          <p:spPr>
            <a:xfrm>
              <a:off x="2089777" y="5149489"/>
              <a:ext cx="1506527" cy="1396180"/>
            </a:xfrm>
            <a:prstGeom prst="cube">
              <a:avLst>
                <a:gd name="adj" fmla="val 29825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/>
            <p:cNvCxnSpPr/>
            <p:nvPr/>
          </p:nvCxnSpPr>
          <p:spPr>
            <a:xfrm flipV="1">
              <a:off x="2086736" y="6133746"/>
              <a:ext cx="373982" cy="40006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flipH="1" flipV="1">
              <a:off x="2457146" y="5146499"/>
              <a:ext cx="8224" cy="97605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2469653" y="6122558"/>
              <a:ext cx="1124204" cy="624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9" name="직선 화살표 연결선 38"/>
          <p:cNvCxnSpPr/>
          <p:nvPr/>
        </p:nvCxnSpPr>
        <p:spPr>
          <a:xfrm>
            <a:off x="1178694" y="1131574"/>
            <a:ext cx="511868" cy="126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1188220" y="631522"/>
            <a:ext cx="815" cy="5013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277694" y="354523"/>
                <a:ext cx="3138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694" y="354523"/>
                <a:ext cx="313867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1569" r="-3922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870148" y="1455305"/>
                <a:ext cx="3085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148" y="1455305"/>
                <a:ext cx="308546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2000" r="-4000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직선 화살표 연결선 47"/>
          <p:cNvCxnSpPr/>
          <p:nvPr/>
        </p:nvCxnSpPr>
        <p:spPr>
          <a:xfrm flipV="1">
            <a:off x="921402" y="1131574"/>
            <a:ext cx="257292" cy="27807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777029" y="993614"/>
                <a:ext cx="3138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029" y="993614"/>
                <a:ext cx="313867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1569" r="-3922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그룹 14"/>
          <p:cNvGrpSpPr/>
          <p:nvPr/>
        </p:nvGrpSpPr>
        <p:grpSpPr>
          <a:xfrm>
            <a:off x="3566022" y="405750"/>
            <a:ext cx="1640993" cy="1250844"/>
            <a:chOff x="2177208" y="716923"/>
            <a:chExt cx="1640993" cy="1250844"/>
          </a:xfrm>
        </p:grpSpPr>
        <p:grpSp>
          <p:nvGrpSpPr>
            <p:cNvPr id="13" name="그룹 12"/>
            <p:cNvGrpSpPr/>
            <p:nvPr/>
          </p:nvGrpSpPr>
          <p:grpSpPr>
            <a:xfrm>
              <a:off x="2595409" y="882181"/>
              <a:ext cx="744691" cy="833353"/>
              <a:chOff x="2691590" y="800099"/>
              <a:chExt cx="744691" cy="833353"/>
            </a:xfrm>
          </p:grpSpPr>
          <p:cxnSp>
            <p:nvCxnSpPr>
              <p:cNvPr id="50" name="직선 화살표 연결선 49"/>
              <p:cNvCxnSpPr/>
              <p:nvPr/>
            </p:nvCxnSpPr>
            <p:spPr>
              <a:xfrm flipH="1">
                <a:off x="2691590" y="1270613"/>
                <a:ext cx="267511" cy="36283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50"/>
              <p:cNvCxnSpPr/>
              <p:nvPr/>
            </p:nvCxnSpPr>
            <p:spPr>
              <a:xfrm flipV="1">
                <a:off x="2948690" y="1276818"/>
                <a:ext cx="487591" cy="793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화살표 연결선 51"/>
              <p:cNvCxnSpPr/>
              <p:nvPr/>
            </p:nvCxnSpPr>
            <p:spPr>
              <a:xfrm flipH="1" flipV="1">
                <a:off x="2946400" y="800099"/>
                <a:ext cx="0" cy="504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직사각형 13"/>
                <p:cNvSpPr/>
                <p:nvPr/>
              </p:nvSpPr>
              <p:spPr>
                <a:xfrm>
                  <a:off x="2177208" y="1594716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14" name="직사각형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7208" y="1594716"/>
                  <a:ext cx="521938" cy="37305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직사각형 53"/>
                <p:cNvSpPr/>
                <p:nvPr/>
              </p:nvSpPr>
              <p:spPr>
                <a:xfrm>
                  <a:off x="3296263" y="1176339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54" name="직사각형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6263" y="1176339"/>
                  <a:ext cx="521938" cy="373051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직사각형 54"/>
                <p:cNvSpPr/>
                <p:nvPr/>
              </p:nvSpPr>
              <p:spPr>
                <a:xfrm>
                  <a:off x="2296729" y="716923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5" name="직사각형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6729" y="716923"/>
                  <a:ext cx="521938" cy="373051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그룹 65"/>
          <p:cNvGrpSpPr/>
          <p:nvPr/>
        </p:nvGrpSpPr>
        <p:grpSpPr>
          <a:xfrm>
            <a:off x="5351875" y="1569182"/>
            <a:ext cx="1262291" cy="1441621"/>
            <a:chOff x="2595409" y="586002"/>
            <a:chExt cx="1262291" cy="1441621"/>
          </a:xfrm>
        </p:grpSpPr>
        <p:grpSp>
          <p:nvGrpSpPr>
            <p:cNvPr id="67" name="그룹 66"/>
            <p:cNvGrpSpPr/>
            <p:nvPr/>
          </p:nvGrpSpPr>
          <p:grpSpPr>
            <a:xfrm>
              <a:off x="2595409" y="882181"/>
              <a:ext cx="813619" cy="833353"/>
              <a:chOff x="2691590" y="800099"/>
              <a:chExt cx="813619" cy="833353"/>
            </a:xfrm>
          </p:grpSpPr>
          <p:cxnSp>
            <p:nvCxnSpPr>
              <p:cNvPr id="71" name="직선 화살표 연결선 70"/>
              <p:cNvCxnSpPr/>
              <p:nvPr/>
            </p:nvCxnSpPr>
            <p:spPr>
              <a:xfrm flipH="1">
                <a:off x="2691590" y="1270613"/>
                <a:ext cx="267511" cy="36283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화살표 연결선 71"/>
              <p:cNvCxnSpPr/>
              <p:nvPr/>
            </p:nvCxnSpPr>
            <p:spPr>
              <a:xfrm>
                <a:off x="2948690" y="1284748"/>
                <a:ext cx="556519" cy="25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화살표 연결선 72"/>
              <p:cNvCxnSpPr/>
              <p:nvPr/>
            </p:nvCxnSpPr>
            <p:spPr>
              <a:xfrm flipH="1" flipV="1">
                <a:off x="2946400" y="800099"/>
                <a:ext cx="0" cy="504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직사각형 67"/>
                <p:cNvSpPr/>
                <p:nvPr/>
              </p:nvSpPr>
              <p:spPr>
                <a:xfrm>
                  <a:off x="2657908" y="1654572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68" name="직사각형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7908" y="1654572"/>
                  <a:ext cx="521938" cy="373051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직사각형 68"/>
                <p:cNvSpPr/>
                <p:nvPr/>
              </p:nvSpPr>
              <p:spPr>
                <a:xfrm>
                  <a:off x="3335762" y="1211850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69" name="직사각형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5762" y="1211850"/>
                  <a:ext cx="521938" cy="373051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직사각형 69"/>
                <p:cNvSpPr/>
                <p:nvPr/>
              </p:nvSpPr>
              <p:spPr>
                <a:xfrm>
                  <a:off x="2918877" y="586002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70" name="직사각형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8877" y="586002"/>
                  <a:ext cx="521938" cy="373051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161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4" name="그룹 73"/>
          <p:cNvGrpSpPr/>
          <p:nvPr/>
        </p:nvGrpSpPr>
        <p:grpSpPr>
          <a:xfrm>
            <a:off x="3056222" y="2364861"/>
            <a:ext cx="1601877" cy="1334782"/>
            <a:chOff x="2255505" y="808329"/>
            <a:chExt cx="1601877" cy="1334782"/>
          </a:xfrm>
        </p:grpSpPr>
        <p:grpSp>
          <p:nvGrpSpPr>
            <p:cNvPr id="75" name="그룹 74"/>
            <p:cNvGrpSpPr/>
            <p:nvPr/>
          </p:nvGrpSpPr>
          <p:grpSpPr>
            <a:xfrm>
              <a:off x="2595409" y="882181"/>
              <a:ext cx="744691" cy="833353"/>
              <a:chOff x="2691590" y="800099"/>
              <a:chExt cx="744691" cy="833353"/>
            </a:xfrm>
          </p:grpSpPr>
          <p:cxnSp>
            <p:nvCxnSpPr>
              <p:cNvPr id="79" name="직선 화살표 연결선 78"/>
              <p:cNvCxnSpPr/>
              <p:nvPr/>
            </p:nvCxnSpPr>
            <p:spPr>
              <a:xfrm flipH="1">
                <a:off x="2691590" y="1270613"/>
                <a:ext cx="267511" cy="36283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화살표 연결선 79"/>
              <p:cNvCxnSpPr/>
              <p:nvPr/>
            </p:nvCxnSpPr>
            <p:spPr>
              <a:xfrm flipV="1">
                <a:off x="2948690" y="1276818"/>
                <a:ext cx="487591" cy="793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화살표 연결선 80"/>
              <p:cNvCxnSpPr/>
              <p:nvPr/>
            </p:nvCxnSpPr>
            <p:spPr>
              <a:xfrm flipH="1" flipV="1">
                <a:off x="2946400" y="800099"/>
                <a:ext cx="0" cy="504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직사각형 75"/>
                <p:cNvSpPr/>
                <p:nvPr/>
              </p:nvSpPr>
              <p:spPr>
                <a:xfrm>
                  <a:off x="2255505" y="1770060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76" name="직사각형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5505" y="1770060"/>
                  <a:ext cx="521938" cy="373051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직사각형 76"/>
                <p:cNvSpPr/>
                <p:nvPr/>
              </p:nvSpPr>
              <p:spPr>
                <a:xfrm>
                  <a:off x="3335444" y="1134181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77" name="직사각형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5444" y="1134181"/>
                  <a:ext cx="521938" cy="373051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b="-161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직사각형 77"/>
                <p:cNvSpPr/>
                <p:nvPr/>
              </p:nvSpPr>
              <p:spPr>
                <a:xfrm>
                  <a:off x="2258683" y="808329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8" name="직사각형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8683" y="808329"/>
                  <a:ext cx="521938" cy="373051"/>
                </a:xfrm>
                <a:prstGeom prst="rect">
                  <a:avLst/>
                </a:prstGeom>
                <a:blipFill>
                  <a:blip r:embed="rId22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6" name="직선 화살표 연결선 55">
            <a:extLst>
              <a:ext uri="{FF2B5EF4-FFF2-40B4-BE49-F238E27FC236}">
                <a16:creationId xmlns="" xmlns:a16="http://schemas.microsoft.com/office/drawing/2014/main" id="{B532E93A-858E-49DF-A73E-D8E54B57C408}"/>
              </a:ext>
            </a:extLst>
          </p:cNvPr>
          <p:cNvCxnSpPr>
            <a:cxnSpLocks/>
          </p:cNvCxnSpPr>
          <p:nvPr/>
        </p:nvCxnSpPr>
        <p:spPr>
          <a:xfrm flipV="1">
            <a:off x="3650378" y="2364861"/>
            <a:ext cx="743114" cy="531221"/>
          </a:xfrm>
          <a:prstGeom prst="straightConnector1">
            <a:avLst/>
          </a:prstGeom>
          <a:ln w="28575">
            <a:solidFill>
              <a:schemeClr val="accent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="" xmlns:a16="http://schemas.microsoft.com/office/drawing/2014/main" id="{C51853A6-0174-46D6-A114-5B95FFF93153}"/>
              </a:ext>
            </a:extLst>
          </p:cNvPr>
          <p:cNvCxnSpPr>
            <a:cxnSpLocks/>
          </p:cNvCxnSpPr>
          <p:nvPr/>
        </p:nvCxnSpPr>
        <p:spPr>
          <a:xfrm>
            <a:off x="5626764" y="2347169"/>
            <a:ext cx="602163" cy="743477"/>
          </a:xfrm>
          <a:prstGeom prst="straightConnector1">
            <a:avLst/>
          </a:prstGeom>
          <a:ln w="28575">
            <a:solidFill>
              <a:schemeClr val="accent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="" xmlns:a16="http://schemas.microsoft.com/office/drawing/2014/main" id="{81FF6666-D5B2-4BBA-91DA-3ABC6A93226B}"/>
              </a:ext>
            </a:extLst>
          </p:cNvPr>
          <p:cNvCxnSpPr>
            <a:cxnSpLocks/>
          </p:cNvCxnSpPr>
          <p:nvPr/>
        </p:nvCxnSpPr>
        <p:spPr>
          <a:xfrm flipV="1">
            <a:off x="4259368" y="272185"/>
            <a:ext cx="290171" cy="775542"/>
          </a:xfrm>
          <a:prstGeom prst="straightConnector1">
            <a:avLst/>
          </a:prstGeom>
          <a:ln w="28575">
            <a:solidFill>
              <a:schemeClr val="accent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직사각형 85">
                <a:extLst>
                  <a:ext uri="{FF2B5EF4-FFF2-40B4-BE49-F238E27FC236}">
                    <a16:creationId xmlns="" xmlns:a16="http://schemas.microsoft.com/office/drawing/2014/main" id="{657EC5A7-2E12-490B-B14D-19D6BB7F5046}"/>
                  </a:ext>
                </a:extLst>
              </p:cNvPr>
              <p:cNvSpPr/>
              <p:nvPr/>
            </p:nvSpPr>
            <p:spPr>
              <a:xfrm>
                <a:off x="4567584" y="122191"/>
                <a:ext cx="1556067" cy="3857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657EC5A7-2E12-490B-B14D-19D6BB7F5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584" y="122191"/>
                <a:ext cx="1556067" cy="385747"/>
              </a:xfrm>
              <a:prstGeom prst="rect">
                <a:avLst/>
              </a:prstGeom>
              <a:blipFill>
                <a:blip r:embed="rId23"/>
                <a:stretch>
                  <a:fillRect b="-158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직사각형 86">
                <a:extLst>
                  <a:ext uri="{FF2B5EF4-FFF2-40B4-BE49-F238E27FC236}">
                    <a16:creationId xmlns="" xmlns:a16="http://schemas.microsoft.com/office/drawing/2014/main" id="{9CD9CE0B-2778-49ED-99B4-A3100EABDB19}"/>
                  </a:ext>
                </a:extLst>
              </p:cNvPr>
              <p:cNvSpPr/>
              <p:nvPr/>
            </p:nvSpPr>
            <p:spPr>
              <a:xfrm>
                <a:off x="6105469" y="2956334"/>
                <a:ext cx="1556067" cy="3857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9CD9CE0B-2778-49ED-99B4-A3100EABDB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469" y="2956334"/>
                <a:ext cx="1556067" cy="385747"/>
              </a:xfrm>
              <a:prstGeom prst="rect">
                <a:avLst/>
              </a:prstGeom>
              <a:blipFill>
                <a:blip r:embed="rId2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직사각형 87">
                <a:extLst>
                  <a:ext uri="{FF2B5EF4-FFF2-40B4-BE49-F238E27FC236}">
                    <a16:creationId xmlns="" xmlns:a16="http://schemas.microsoft.com/office/drawing/2014/main" id="{9F383619-47B9-4958-AEA7-5E563EB03C84}"/>
                  </a:ext>
                </a:extLst>
              </p:cNvPr>
              <p:cNvSpPr/>
              <p:nvPr/>
            </p:nvSpPr>
            <p:spPr>
              <a:xfrm>
                <a:off x="3556353" y="1982893"/>
                <a:ext cx="1556067" cy="3857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9F383619-47B9-4958-AEA7-5E563EB03C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353" y="1982893"/>
                <a:ext cx="1556067" cy="385747"/>
              </a:xfrm>
              <a:prstGeom prst="rect">
                <a:avLst/>
              </a:prstGeom>
              <a:blipFill>
                <a:blip r:embed="rId25"/>
                <a:stretch>
                  <a:fillRect b="-140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30698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23" y="1353594"/>
            <a:ext cx="4858428" cy="40582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962823" y="3382702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2823" y="3382702"/>
                <a:ext cx="268255" cy="276999"/>
              </a:xfrm>
              <a:prstGeom prst="rect">
                <a:avLst/>
              </a:prstGeom>
              <a:blipFill rotWithShape="0">
                <a:blip r:embed="rId3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029562" y="1215094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562" y="1215094"/>
                <a:ext cx="26825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6818" r="-4545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연결선 21"/>
          <p:cNvCxnSpPr/>
          <p:nvPr/>
        </p:nvCxnSpPr>
        <p:spPr>
          <a:xfrm>
            <a:off x="3311837" y="2048000"/>
            <a:ext cx="4919241" cy="2946402"/>
          </a:xfrm>
          <a:prstGeom prst="line">
            <a:avLst/>
          </a:prstGeom>
          <a:ln w="28575">
            <a:solidFill>
              <a:srgbClr val="3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V="1">
            <a:off x="4653022" y="1689979"/>
            <a:ext cx="2614417" cy="3721831"/>
          </a:xfrm>
          <a:prstGeom prst="line">
            <a:avLst/>
          </a:prstGeom>
          <a:ln w="28575">
            <a:solidFill>
              <a:srgbClr val="3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7163061" y="1728295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061" y="1728295"/>
                <a:ext cx="268255" cy="276999"/>
              </a:xfrm>
              <a:prstGeom prst="rect">
                <a:avLst/>
              </a:prstGeom>
              <a:blipFill rotWithShape="0">
                <a:blip r:embed="rId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8089133" y="5037108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133" y="5037108"/>
                <a:ext cx="268255" cy="276999"/>
              </a:xfrm>
              <a:prstGeom prst="rect">
                <a:avLst/>
              </a:prstGeom>
              <a:blipFill rotWithShape="0">
                <a:blip r:embed="rId6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8323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그룹 113"/>
          <p:cNvGrpSpPr/>
          <p:nvPr/>
        </p:nvGrpSpPr>
        <p:grpSpPr>
          <a:xfrm>
            <a:off x="3053366" y="285438"/>
            <a:ext cx="2681019" cy="2440325"/>
            <a:chOff x="533560" y="401935"/>
            <a:chExt cx="2681019" cy="2440325"/>
          </a:xfrm>
        </p:grpSpPr>
        <p:grpSp>
          <p:nvGrpSpPr>
            <p:cNvPr id="56" name="그룹 55"/>
            <p:cNvGrpSpPr/>
            <p:nvPr/>
          </p:nvGrpSpPr>
          <p:grpSpPr>
            <a:xfrm>
              <a:off x="1688263" y="1446080"/>
              <a:ext cx="1519721" cy="1396180"/>
              <a:chOff x="4008280" y="1484180"/>
              <a:chExt cx="1519721" cy="1396180"/>
            </a:xfrm>
          </p:grpSpPr>
          <p:sp>
            <p:nvSpPr>
              <p:cNvPr id="4" name="정육면체 3"/>
              <p:cNvSpPr/>
              <p:nvPr/>
            </p:nvSpPr>
            <p:spPr>
              <a:xfrm>
                <a:off x="4021474" y="1484180"/>
                <a:ext cx="1506527" cy="1396180"/>
              </a:xfrm>
              <a:prstGeom prst="cub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3" name="그룹 42"/>
              <p:cNvGrpSpPr/>
              <p:nvPr/>
            </p:nvGrpSpPr>
            <p:grpSpPr>
              <a:xfrm>
                <a:off x="4021473" y="1833225"/>
                <a:ext cx="1506527" cy="349045"/>
                <a:chOff x="4021473" y="1833225"/>
                <a:chExt cx="1506527" cy="349045"/>
              </a:xfrm>
            </p:grpSpPr>
            <p:sp>
              <p:nvSpPr>
                <p:cNvPr id="5" name="곱셈 기호 4"/>
                <p:cNvSpPr/>
                <p:nvPr/>
              </p:nvSpPr>
              <p:spPr>
                <a:xfrm>
                  <a:off x="4382094" y="200774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곱셈 기호 6"/>
                <p:cNvSpPr/>
                <p:nvPr/>
              </p:nvSpPr>
              <p:spPr>
                <a:xfrm>
                  <a:off x="4533282" y="186534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정육면체 9"/>
                <p:cNvSpPr/>
                <p:nvPr/>
              </p:nvSpPr>
              <p:spPr>
                <a:xfrm>
                  <a:off x="4021473" y="1833225"/>
                  <a:ext cx="1506527" cy="349045"/>
                </a:xfrm>
                <a:prstGeom prst="cube">
                  <a:avLst>
                    <a:gd name="adj" fmla="val 100000"/>
                  </a:avLst>
                </a:prstGeom>
                <a:noFill/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" name="곱셈 기호 10"/>
                <p:cNvSpPr/>
                <p:nvPr/>
              </p:nvSpPr>
              <p:spPr>
                <a:xfrm>
                  <a:off x="4918159" y="201536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곱셈 기호 11"/>
                <p:cNvSpPr/>
                <p:nvPr/>
              </p:nvSpPr>
              <p:spPr>
                <a:xfrm>
                  <a:off x="5069347" y="187296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0" name="그룹 49"/>
              <p:cNvGrpSpPr/>
              <p:nvPr/>
            </p:nvGrpSpPr>
            <p:grpSpPr>
              <a:xfrm>
                <a:off x="4008280" y="2222010"/>
                <a:ext cx="1506527" cy="349045"/>
                <a:chOff x="4021473" y="1833225"/>
                <a:chExt cx="1506527" cy="349045"/>
              </a:xfrm>
            </p:grpSpPr>
            <p:sp>
              <p:nvSpPr>
                <p:cNvPr id="51" name="곱셈 기호 50"/>
                <p:cNvSpPr/>
                <p:nvPr/>
              </p:nvSpPr>
              <p:spPr>
                <a:xfrm>
                  <a:off x="4382094" y="200774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곱셈 기호 51"/>
                <p:cNvSpPr/>
                <p:nvPr/>
              </p:nvSpPr>
              <p:spPr>
                <a:xfrm>
                  <a:off x="4533282" y="186534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정육면체 52"/>
                <p:cNvSpPr/>
                <p:nvPr/>
              </p:nvSpPr>
              <p:spPr>
                <a:xfrm>
                  <a:off x="4021473" y="1833225"/>
                  <a:ext cx="1506527" cy="349045"/>
                </a:xfrm>
                <a:prstGeom prst="cube">
                  <a:avLst>
                    <a:gd name="adj" fmla="val 100000"/>
                  </a:avLst>
                </a:prstGeom>
                <a:noFill/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곱셈 기호 53"/>
                <p:cNvSpPr/>
                <p:nvPr/>
              </p:nvSpPr>
              <p:spPr>
                <a:xfrm>
                  <a:off x="4918159" y="201536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곱셈 기호 54"/>
                <p:cNvSpPr/>
                <p:nvPr/>
              </p:nvSpPr>
              <p:spPr>
                <a:xfrm>
                  <a:off x="5069347" y="187296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57" name="그룹 56"/>
            <p:cNvGrpSpPr/>
            <p:nvPr/>
          </p:nvGrpSpPr>
          <p:grpSpPr>
            <a:xfrm>
              <a:off x="533560" y="1446080"/>
              <a:ext cx="1519721" cy="1396180"/>
              <a:chOff x="4008280" y="1484180"/>
              <a:chExt cx="1519721" cy="1396180"/>
            </a:xfrm>
          </p:grpSpPr>
          <p:sp>
            <p:nvSpPr>
              <p:cNvPr id="58" name="정육면체 57"/>
              <p:cNvSpPr/>
              <p:nvPr/>
            </p:nvSpPr>
            <p:spPr>
              <a:xfrm>
                <a:off x="4021474" y="1484180"/>
                <a:ext cx="1506527" cy="1396180"/>
              </a:xfrm>
              <a:prstGeom prst="cub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9" name="그룹 58"/>
              <p:cNvGrpSpPr/>
              <p:nvPr/>
            </p:nvGrpSpPr>
            <p:grpSpPr>
              <a:xfrm>
                <a:off x="4021473" y="1833225"/>
                <a:ext cx="1506527" cy="349045"/>
                <a:chOff x="4021473" y="1833225"/>
                <a:chExt cx="1506527" cy="349045"/>
              </a:xfrm>
            </p:grpSpPr>
            <p:sp>
              <p:nvSpPr>
                <p:cNvPr id="66" name="곱셈 기호 65"/>
                <p:cNvSpPr/>
                <p:nvPr/>
              </p:nvSpPr>
              <p:spPr>
                <a:xfrm>
                  <a:off x="4382094" y="200774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곱셈 기호 66"/>
                <p:cNvSpPr/>
                <p:nvPr/>
              </p:nvSpPr>
              <p:spPr>
                <a:xfrm>
                  <a:off x="4533282" y="186534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정육면체 67"/>
                <p:cNvSpPr/>
                <p:nvPr/>
              </p:nvSpPr>
              <p:spPr>
                <a:xfrm>
                  <a:off x="4021473" y="1833225"/>
                  <a:ext cx="1506527" cy="349045"/>
                </a:xfrm>
                <a:prstGeom prst="cube">
                  <a:avLst>
                    <a:gd name="adj" fmla="val 100000"/>
                  </a:avLst>
                </a:prstGeom>
                <a:noFill/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곱셈 기호 68"/>
                <p:cNvSpPr/>
                <p:nvPr/>
              </p:nvSpPr>
              <p:spPr>
                <a:xfrm>
                  <a:off x="4918159" y="201536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곱셈 기호 69"/>
                <p:cNvSpPr/>
                <p:nvPr/>
              </p:nvSpPr>
              <p:spPr>
                <a:xfrm>
                  <a:off x="5069347" y="187296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0" name="그룹 59"/>
              <p:cNvGrpSpPr/>
              <p:nvPr/>
            </p:nvGrpSpPr>
            <p:grpSpPr>
              <a:xfrm>
                <a:off x="4008280" y="2222010"/>
                <a:ext cx="1506527" cy="349045"/>
                <a:chOff x="4021473" y="1833225"/>
                <a:chExt cx="1506527" cy="349045"/>
              </a:xfrm>
            </p:grpSpPr>
            <p:sp>
              <p:nvSpPr>
                <p:cNvPr id="61" name="곱셈 기호 60"/>
                <p:cNvSpPr/>
                <p:nvPr/>
              </p:nvSpPr>
              <p:spPr>
                <a:xfrm>
                  <a:off x="4382094" y="200774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곱셈 기호 61"/>
                <p:cNvSpPr/>
                <p:nvPr/>
              </p:nvSpPr>
              <p:spPr>
                <a:xfrm>
                  <a:off x="4533282" y="186534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" name="정육면체 62"/>
                <p:cNvSpPr/>
                <p:nvPr/>
              </p:nvSpPr>
              <p:spPr>
                <a:xfrm>
                  <a:off x="4021473" y="1833225"/>
                  <a:ext cx="1506527" cy="349045"/>
                </a:xfrm>
                <a:prstGeom prst="cube">
                  <a:avLst>
                    <a:gd name="adj" fmla="val 100000"/>
                  </a:avLst>
                </a:prstGeom>
                <a:noFill/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곱셈 기호 63"/>
                <p:cNvSpPr/>
                <p:nvPr/>
              </p:nvSpPr>
              <p:spPr>
                <a:xfrm>
                  <a:off x="4918159" y="201536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곱셈 기호 64"/>
                <p:cNvSpPr/>
                <p:nvPr/>
              </p:nvSpPr>
              <p:spPr>
                <a:xfrm>
                  <a:off x="5069347" y="187296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1" name="그룹 70"/>
            <p:cNvGrpSpPr/>
            <p:nvPr/>
          </p:nvGrpSpPr>
          <p:grpSpPr>
            <a:xfrm>
              <a:off x="535606" y="401935"/>
              <a:ext cx="1519721" cy="1396180"/>
              <a:chOff x="4008280" y="1484180"/>
              <a:chExt cx="1519721" cy="1396180"/>
            </a:xfrm>
          </p:grpSpPr>
          <p:sp>
            <p:nvSpPr>
              <p:cNvPr id="72" name="정육면체 71"/>
              <p:cNvSpPr/>
              <p:nvPr/>
            </p:nvSpPr>
            <p:spPr>
              <a:xfrm>
                <a:off x="4021474" y="1484180"/>
                <a:ext cx="1506527" cy="1396180"/>
              </a:xfrm>
              <a:prstGeom prst="cub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3" name="그룹 72"/>
              <p:cNvGrpSpPr/>
              <p:nvPr/>
            </p:nvGrpSpPr>
            <p:grpSpPr>
              <a:xfrm>
                <a:off x="4021473" y="1833225"/>
                <a:ext cx="1506527" cy="349045"/>
                <a:chOff x="4021473" y="1833225"/>
                <a:chExt cx="1506527" cy="349045"/>
              </a:xfrm>
            </p:grpSpPr>
            <p:sp>
              <p:nvSpPr>
                <p:cNvPr id="80" name="곱셈 기호 79"/>
                <p:cNvSpPr/>
                <p:nvPr/>
              </p:nvSpPr>
              <p:spPr>
                <a:xfrm>
                  <a:off x="4382094" y="200774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곱셈 기호 80"/>
                <p:cNvSpPr/>
                <p:nvPr/>
              </p:nvSpPr>
              <p:spPr>
                <a:xfrm>
                  <a:off x="4533282" y="186534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정육면체 81"/>
                <p:cNvSpPr/>
                <p:nvPr/>
              </p:nvSpPr>
              <p:spPr>
                <a:xfrm>
                  <a:off x="4021473" y="1833225"/>
                  <a:ext cx="1506527" cy="349045"/>
                </a:xfrm>
                <a:prstGeom prst="cube">
                  <a:avLst>
                    <a:gd name="adj" fmla="val 100000"/>
                  </a:avLst>
                </a:prstGeom>
                <a:noFill/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곱셈 기호 82"/>
                <p:cNvSpPr/>
                <p:nvPr/>
              </p:nvSpPr>
              <p:spPr>
                <a:xfrm>
                  <a:off x="4918159" y="201536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곱셈 기호 83"/>
                <p:cNvSpPr/>
                <p:nvPr/>
              </p:nvSpPr>
              <p:spPr>
                <a:xfrm>
                  <a:off x="5069347" y="187296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4" name="그룹 73"/>
              <p:cNvGrpSpPr/>
              <p:nvPr/>
            </p:nvGrpSpPr>
            <p:grpSpPr>
              <a:xfrm>
                <a:off x="4008280" y="2222010"/>
                <a:ext cx="1506527" cy="349045"/>
                <a:chOff x="4021473" y="1833225"/>
                <a:chExt cx="1506527" cy="349045"/>
              </a:xfrm>
            </p:grpSpPr>
            <p:sp>
              <p:nvSpPr>
                <p:cNvPr id="75" name="곱셈 기호 74"/>
                <p:cNvSpPr/>
                <p:nvPr/>
              </p:nvSpPr>
              <p:spPr>
                <a:xfrm>
                  <a:off x="4382094" y="200774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곱셈 기호 75"/>
                <p:cNvSpPr/>
                <p:nvPr/>
              </p:nvSpPr>
              <p:spPr>
                <a:xfrm>
                  <a:off x="4533282" y="186534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" name="정육면체 76"/>
                <p:cNvSpPr/>
                <p:nvPr/>
              </p:nvSpPr>
              <p:spPr>
                <a:xfrm>
                  <a:off x="4021473" y="1833225"/>
                  <a:ext cx="1506527" cy="349045"/>
                </a:xfrm>
                <a:prstGeom prst="cube">
                  <a:avLst>
                    <a:gd name="adj" fmla="val 100000"/>
                  </a:avLst>
                </a:prstGeom>
                <a:noFill/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곱셈 기호 77"/>
                <p:cNvSpPr/>
                <p:nvPr/>
              </p:nvSpPr>
              <p:spPr>
                <a:xfrm>
                  <a:off x="4918159" y="201536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곱셈 기호 78"/>
                <p:cNvSpPr/>
                <p:nvPr/>
              </p:nvSpPr>
              <p:spPr>
                <a:xfrm>
                  <a:off x="5069347" y="187296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85" name="그룹 84"/>
            <p:cNvGrpSpPr/>
            <p:nvPr/>
          </p:nvGrpSpPr>
          <p:grpSpPr>
            <a:xfrm>
              <a:off x="1694858" y="401935"/>
              <a:ext cx="1519721" cy="1396180"/>
              <a:chOff x="4008280" y="1484180"/>
              <a:chExt cx="1519721" cy="1396180"/>
            </a:xfrm>
          </p:grpSpPr>
          <p:sp>
            <p:nvSpPr>
              <p:cNvPr id="86" name="정육면체 85"/>
              <p:cNvSpPr/>
              <p:nvPr/>
            </p:nvSpPr>
            <p:spPr>
              <a:xfrm>
                <a:off x="4021474" y="1484180"/>
                <a:ext cx="1506527" cy="1396180"/>
              </a:xfrm>
              <a:prstGeom prst="cub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7" name="그룹 86"/>
              <p:cNvGrpSpPr/>
              <p:nvPr/>
            </p:nvGrpSpPr>
            <p:grpSpPr>
              <a:xfrm>
                <a:off x="4021473" y="1833225"/>
                <a:ext cx="1506527" cy="349045"/>
                <a:chOff x="4021473" y="1833225"/>
                <a:chExt cx="1506527" cy="349045"/>
              </a:xfrm>
            </p:grpSpPr>
            <p:sp>
              <p:nvSpPr>
                <p:cNvPr id="94" name="곱셈 기호 93"/>
                <p:cNvSpPr/>
                <p:nvPr/>
              </p:nvSpPr>
              <p:spPr>
                <a:xfrm>
                  <a:off x="4382094" y="200774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곱셈 기호 94"/>
                <p:cNvSpPr/>
                <p:nvPr/>
              </p:nvSpPr>
              <p:spPr>
                <a:xfrm>
                  <a:off x="4533282" y="186534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정육면체 95"/>
                <p:cNvSpPr/>
                <p:nvPr/>
              </p:nvSpPr>
              <p:spPr>
                <a:xfrm>
                  <a:off x="4021473" y="1833225"/>
                  <a:ext cx="1506527" cy="349045"/>
                </a:xfrm>
                <a:prstGeom prst="cube">
                  <a:avLst>
                    <a:gd name="adj" fmla="val 100000"/>
                  </a:avLst>
                </a:prstGeom>
                <a:noFill/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곱셈 기호 96"/>
                <p:cNvSpPr/>
                <p:nvPr/>
              </p:nvSpPr>
              <p:spPr>
                <a:xfrm>
                  <a:off x="4918159" y="201536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곱셈 기호 97"/>
                <p:cNvSpPr/>
                <p:nvPr/>
              </p:nvSpPr>
              <p:spPr>
                <a:xfrm>
                  <a:off x="5069347" y="187296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8" name="그룹 87"/>
              <p:cNvGrpSpPr/>
              <p:nvPr/>
            </p:nvGrpSpPr>
            <p:grpSpPr>
              <a:xfrm>
                <a:off x="4008280" y="2222010"/>
                <a:ext cx="1506527" cy="349045"/>
                <a:chOff x="4021473" y="1833225"/>
                <a:chExt cx="1506527" cy="349045"/>
              </a:xfrm>
            </p:grpSpPr>
            <p:sp>
              <p:nvSpPr>
                <p:cNvPr id="89" name="곱셈 기호 88"/>
                <p:cNvSpPr/>
                <p:nvPr/>
              </p:nvSpPr>
              <p:spPr>
                <a:xfrm>
                  <a:off x="4382094" y="200774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곱셈 기호 89"/>
                <p:cNvSpPr/>
                <p:nvPr/>
              </p:nvSpPr>
              <p:spPr>
                <a:xfrm>
                  <a:off x="4533282" y="186534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정육면체 90"/>
                <p:cNvSpPr/>
                <p:nvPr/>
              </p:nvSpPr>
              <p:spPr>
                <a:xfrm>
                  <a:off x="4021473" y="1833225"/>
                  <a:ext cx="1506527" cy="349045"/>
                </a:xfrm>
                <a:prstGeom prst="cube">
                  <a:avLst>
                    <a:gd name="adj" fmla="val 100000"/>
                  </a:avLst>
                </a:prstGeom>
                <a:noFill/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곱셈 기호 91"/>
                <p:cNvSpPr/>
                <p:nvPr/>
              </p:nvSpPr>
              <p:spPr>
                <a:xfrm>
                  <a:off x="4918159" y="201536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곱셈 기호 92"/>
                <p:cNvSpPr/>
                <p:nvPr/>
              </p:nvSpPr>
              <p:spPr>
                <a:xfrm>
                  <a:off x="5069347" y="187296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345" name="그룹 344"/>
          <p:cNvGrpSpPr/>
          <p:nvPr/>
        </p:nvGrpSpPr>
        <p:grpSpPr>
          <a:xfrm>
            <a:off x="6162449" y="261083"/>
            <a:ext cx="2681019" cy="2440325"/>
            <a:chOff x="17259" y="4254561"/>
            <a:chExt cx="2681019" cy="2440325"/>
          </a:xfrm>
        </p:grpSpPr>
        <p:sp>
          <p:nvSpPr>
            <p:cNvPr id="99" name="타원 98"/>
            <p:cNvSpPr/>
            <p:nvPr/>
          </p:nvSpPr>
          <p:spPr>
            <a:xfrm>
              <a:off x="328045" y="4735784"/>
              <a:ext cx="1240916" cy="1139187"/>
            </a:xfrm>
            <a:prstGeom prst="ellipse">
              <a:avLst/>
            </a:prstGeom>
            <a:solidFill>
              <a:schemeClr val="accent6">
                <a:lumMod val="50000"/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5" name="그룹 114"/>
            <p:cNvGrpSpPr/>
            <p:nvPr/>
          </p:nvGrpSpPr>
          <p:grpSpPr>
            <a:xfrm>
              <a:off x="17259" y="4254561"/>
              <a:ext cx="2681019" cy="2440325"/>
              <a:chOff x="533560" y="401935"/>
              <a:chExt cx="2681019" cy="2440325"/>
            </a:xfrm>
          </p:grpSpPr>
          <p:grpSp>
            <p:nvGrpSpPr>
              <p:cNvPr id="116" name="그룹 115"/>
              <p:cNvGrpSpPr/>
              <p:nvPr/>
            </p:nvGrpSpPr>
            <p:grpSpPr>
              <a:xfrm>
                <a:off x="1688263" y="1446080"/>
                <a:ext cx="1519721" cy="1396180"/>
                <a:chOff x="4008280" y="1484180"/>
                <a:chExt cx="1519721" cy="1396180"/>
              </a:xfrm>
            </p:grpSpPr>
            <p:sp>
              <p:nvSpPr>
                <p:cNvPr id="159" name="정육면체 158"/>
                <p:cNvSpPr/>
                <p:nvPr/>
              </p:nvSpPr>
              <p:spPr>
                <a:xfrm>
                  <a:off x="4021474" y="1484180"/>
                  <a:ext cx="1506527" cy="1396180"/>
                </a:xfrm>
                <a:prstGeom prst="cub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60" name="그룹 159"/>
                <p:cNvGrpSpPr/>
                <p:nvPr/>
              </p:nvGrpSpPr>
              <p:grpSpPr>
                <a:xfrm>
                  <a:off x="4021473" y="1833225"/>
                  <a:ext cx="1506527" cy="349045"/>
                  <a:chOff x="4021473" y="1833225"/>
                  <a:chExt cx="1506527" cy="349045"/>
                </a:xfrm>
              </p:grpSpPr>
              <p:sp>
                <p:nvSpPr>
                  <p:cNvPr id="167" name="곱셈 기호 166"/>
                  <p:cNvSpPr/>
                  <p:nvPr/>
                </p:nvSpPr>
                <p:spPr>
                  <a:xfrm>
                    <a:off x="4382094" y="200774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8" name="곱셈 기호 167"/>
                  <p:cNvSpPr/>
                  <p:nvPr/>
                </p:nvSpPr>
                <p:spPr>
                  <a:xfrm>
                    <a:off x="4533282" y="186534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9" name="정육면체 168"/>
                  <p:cNvSpPr/>
                  <p:nvPr/>
                </p:nvSpPr>
                <p:spPr>
                  <a:xfrm>
                    <a:off x="4021473" y="1833225"/>
                    <a:ext cx="1506527" cy="349045"/>
                  </a:xfrm>
                  <a:prstGeom prst="cube">
                    <a:avLst>
                      <a:gd name="adj" fmla="val 100000"/>
                    </a:avLst>
                  </a:prstGeom>
                  <a:noFill/>
                  <a:ln w="3175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0" name="곱셈 기호 169"/>
                  <p:cNvSpPr/>
                  <p:nvPr/>
                </p:nvSpPr>
                <p:spPr>
                  <a:xfrm>
                    <a:off x="4918159" y="201536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1" name="곱셈 기호 170"/>
                  <p:cNvSpPr/>
                  <p:nvPr/>
                </p:nvSpPr>
                <p:spPr>
                  <a:xfrm>
                    <a:off x="5069347" y="187296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61" name="그룹 160"/>
                <p:cNvGrpSpPr/>
                <p:nvPr/>
              </p:nvGrpSpPr>
              <p:grpSpPr>
                <a:xfrm>
                  <a:off x="4008280" y="2222010"/>
                  <a:ext cx="1506527" cy="349045"/>
                  <a:chOff x="4021473" y="1833225"/>
                  <a:chExt cx="1506527" cy="349045"/>
                </a:xfrm>
              </p:grpSpPr>
              <p:sp>
                <p:nvSpPr>
                  <p:cNvPr id="162" name="곱셈 기호 161"/>
                  <p:cNvSpPr/>
                  <p:nvPr/>
                </p:nvSpPr>
                <p:spPr>
                  <a:xfrm>
                    <a:off x="4382094" y="200774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3" name="곱셈 기호 162"/>
                  <p:cNvSpPr/>
                  <p:nvPr/>
                </p:nvSpPr>
                <p:spPr>
                  <a:xfrm>
                    <a:off x="4533282" y="186534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4" name="정육면체 163"/>
                  <p:cNvSpPr/>
                  <p:nvPr/>
                </p:nvSpPr>
                <p:spPr>
                  <a:xfrm>
                    <a:off x="4021473" y="1833225"/>
                    <a:ext cx="1506527" cy="349045"/>
                  </a:xfrm>
                  <a:prstGeom prst="cube">
                    <a:avLst>
                      <a:gd name="adj" fmla="val 100000"/>
                    </a:avLst>
                  </a:prstGeom>
                  <a:noFill/>
                  <a:ln w="3175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5" name="곱셈 기호 164"/>
                  <p:cNvSpPr/>
                  <p:nvPr/>
                </p:nvSpPr>
                <p:spPr>
                  <a:xfrm>
                    <a:off x="4918159" y="201536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6" name="곱셈 기호 165"/>
                  <p:cNvSpPr/>
                  <p:nvPr/>
                </p:nvSpPr>
                <p:spPr>
                  <a:xfrm>
                    <a:off x="5069347" y="187296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17" name="그룹 116"/>
              <p:cNvGrpSpPr/>
              <p:nvPr/>
            </p:nvGrpSpPr>
            <p:grpSpPr>
              <a:xfrm>
                <a:off x="533560" y="1446080"/>
                <a:ext cx="1519721" cy="1396180"/>
                <a:chOff x="4008280" y="1484180"/>
                <a:chExt cx="1519721" cy="1396180"/>
              </a:xfrm>
            </p:grpSpPr>
            <p:sp>
              <p:nvSpPr>
                <p:cNvPr id="146" name="정육면체 145"/>
                <p:cNvSpPr/>
                <p:nvPr/>
              </p:nvSpPr>
              <p:spPr>
                <a:xfrm>
                  <a:off x="4021474" y="1484180"/>
                  <a:ext cx="1506527" cy="1396180"/>
                </a:xfrm>
                <a:prstGeom prst="cub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47" name="그룹 146"/>
                <p:cNvGrpSpPr/>
                <p:nvPr/>
              </p:nvGrpSpPr>
              <p:grpSpPr>
                <a:xfrm>
                  <a:off x="4021473" y="1833225"/>
                  <a:ext cx="1506527" cy="349045"/>
                  <a:chOff x="4021473" y="1833225"/>
                  <a:chExt cx="1506527" cy="349045"/>
                </a:xfrm>
              </p:grpSpPr>
              <p:sp>
                <p:nvSpPr>
                  <p:cNvPr id="154" name="곱셈 기호 153"/>
                  <p:cNvSpPr/>
                  <p:nvPr/>
                </p:nvSpPr>
                <p:spPr>
                  <a:xfrm>
                    <a:off x="4382094" y="200774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5" name="곱셈 기호 154"/>
                  <p:cNvSpPr/>
                  <p:nvPr/>
                </p:nvSpPr>
                <p:spPr>
                  <a:xfrm>
                    <a:off x="4533282" y="186534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6" name="정육면체 155"/>
                  <p:cNvSpPr/>
                  <p:nvPr/>
                </p:nvSpPr>
                <p:spPr>
                  <a:xfrm>
                    <a:off x="4021473" y="1833225"/>
                    <a:ext cx="1506527" cy="349045"/>
                  </a:xfrm>
                  <a:prstGeom prst="cube">
                    <a:avLst>
                      <a:gd name="adj" fmla="val 100000"/>
                    </a:avLst>
                  </a:prstGeom>
                  <a:noFill/>
                  <a:ln w="3175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7" name="곱셈 기호 156"/>
                  <p:cNvSpPr/>
                  <p:nvPr/>
                </p:nvSpPr>
                <p:spPr>
                  <a:xfrm>
                    <a:off x="4918159" y="201536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8" name="곱셈 기호 157"/>
                  <p:cNvSpPr/>
                  <p:nvPr/>
                </p:nvSpPr>
                <p:spPr>
                  <a:xfrm>
                    <a:off x="5069347" y="187296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48" name="그룹 147"/>
                <p:cNvGrpSpPr/>
                <p:nvPr/>
              </p:nvGrpSpPr>
              <p:grpSpPr>
                <a:xfrm>
                  <a:off x="4008280" y="2222010"/>
                  <a:ext cx="1506527" cy="349045"/>
                  <a:chOff x="4021473" y="1833225"/>
                  <a:chExt cx="1506527" cy="349045"/>
                </a:xfrm>
              </p:grpSpPr>
              <p:sp>
                <p:nvSpPr>
                  <p:cNvPr id="149" name="곱셈 기호 148"/>
                  <p:cNvSpPr/>
                  <p:nvPr/>
                </p:nvSpPr>
                <p:spPr>
                  <a:xfrm>
                    <a:off x="4382094" y="200774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0" name="곱셈 기호 149"/>
                  <p:cNvSpPr/>
                  <p:nvPr/>
                </p:nvSpPr>
                <p:spPr>
                  <a:xfrm>
                    <a:off x="4533282" y="186534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1" name="정육면체 150"/>
                  <p:cNvSpPr/>
                  <p:nvPr/>
                </p:nvSpPr>
                <p:spPr>
                  <a:xfrm>
                    <a:off x="4021473" y="1833225"/>
                    <a:ext cx="1506527" cy="349045"/>
                  </a:xfrm>
                  <a:prstGeom prst="cube">
                    <a:avLst>
                      <a:gd name="adj" fmla="val 100000"/>
                    </a:avLst>
                  </a:prstGeom>
                  <a:noFill/>
                  <a:ln w="3175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2" name="곱셈 기호 151"/>
                  <p:cNvSpPr/>
                  <p:nvPr/>
                </p:nvSpPr>
                <p:spPr>
                  <a:xfrm>
                    <a:off x="4918159" y="201536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3" name="곱셈 기호 152"/>
                  <p:cNvSpPr/>
                  <p:nvPr/>
                </p:nvSpPr>
                <p:spPr>
                  <a:xfrm>
                    <a:off x="5069347" y="187296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18" name="그룹 117"/>
              <p:cNvGrpSpPr/>
              <p:nvPr/>
            </p:nvGrpSpPr>
            <p:grpSpPr>
              <a:xfrm>
                <a:off x="535606" y="401935"/>
                <a:ext cx="1519721" cy="1396180"/>
                <a:chOff x="4008280" y="1484180"/>
                <a:chExt cx="1519721" cy="1396180"/>
              </a:xfrm>
            </p:grpSpPr>
            <p:sp>
              <p:nvSpPr>
                <p:cNvPr id="133" name="정육면체 132"/>
                <p:cNvSpPr/>
                <p:nvPr/>
              </p:nvSpPr>
              <p:spPr>
                <a:xfrm>
                  <a:off x="4021474" y="1484180"/>
                  <a:ext cx="1506527" cy="1396180"/>
                </a:xfrm>
                <a:prstGeom prst="cub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34" name="그룹 133"/>
                <p:cNvGrpSpPr/>
                <p:nvPr/>
              </p:nvGrpSpPr>
              <p:grpSpPr>
                <a:xfrm>
                  <a:off x="4021473" y="1833225"/>
                  <a:ext cx="1506527" cy="349045"/>
                  <a:chOff x="4021473" y="1833225"/>
                  <a:chExt cx="1506527" cy="349045"/>
                </a:xfrm>
              </p:grpSpPr>
              <p:sp>
                <p:nvSpPr>
                  <p:cNvPr id="141" name="곱셈 기호 140"/>
                  <p:cNvSpPr/>
                  <p:nvPr/>
                </p:nvSpPr>
                <p:spPr>
                  <a:xfrm>
                    <a:off x="4382094" y="200774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2" name="곱셈 기호 141"/>
                  <p:cNvSpPr/>
                  <p:nvPr/>
                </p:nvSpPr>
                <p:spPr>
                  <a:xfrm>
                    <a:off x="4533282" y="186534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3" name="정육면체 142"/>
                  <p:cNvSpPr/>
                  <p:nvPr/>
                </p:nvSpPr>
                <p:spPr>
                  <a:xfrm>
                    <a:off x="4021473" y="1833225"/>
                    <a:ext cx="1506527" cy="349045"/>
                  </a:xfrm>
                  <a:prstGeom prst="cube">
                    <a:avLst>
                      <a:gd name="adj" fmla="val 100000"/>
                    </a:avLst>
                  </a:prstGeom>
                  <a:noFill/>
                  <a:ln w="3175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4" name="곱셈 기호 143"/>
                  <p:cNvSpPr/>
                  <p:nvPr/>
                </p:nvSpPr>
                <p:spPr>
                  <a:xfrm>
                    <a:off x="4918159" y="201536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5" name="곱셈 기호 144"/>
                  <p:cNvSpPr/>
                  <p:nvPr/>
                </p:nvSpPr>
                <p:spPr>
                  <a:xfrm>
                    <a:off x="5069347" y="187296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35" name="그룹 134"/>
                <p:cNvGrpSpPr/>
                <p:nvPr/>
              </p:nvGrpSpPr>
              <p:grpSpPr>
                <a:xfrm>
                  <a:off x="4008280" y="2222010"/>
                  <a:ext cx="1506527" cy="349045"/>
                  <a:chOff x="4021473" y="1833225"/>
                  <a:chExt cx="1506527" cy="349045"/>
                </a:xfrm>
              </p:grpSpPr>
              <p:sp>
                <p:nvSpPr>
                  <p:cNvPr id="136" name="곱셈 기호 135"/>
                  <p:cNvSpPr/>
                  <p:nvPr/>
                </p:nvSpPr>
                <p:spPr>
                  <a:xfrm>
                    <a:off x="4382094" y="200774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7" name="곱셈 기호 136"/>
                  <p:cNvSpPr/>
                  <p:nvPr/>
                </p:nvSpPr>
                <p:spPr>
                  <a:xfrm>
                    <a:off x="4533282" y="186534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8" name="정육면체 137"/>
                  <p:cNvSpPr/>
                  <p:nvPr/>
                </p:nvSpPr>
                <p:spPr>
                  <a:xfrm>
                    <a:off x="4021473" y="1833225"/>
                    <a:ext cx="1506527" cy="349045"/>
                  </a:xfrm>
                  <a:prstGeom prst="cube">
                    <a:avLst>
                      <a:gd name="adj" fmla="val 100000"/>
                    </a:avLst>
                  </a:prstGeom>
                  <a:noFill/>
                  <a:ln w="3175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9" name="곱셈 기호 138"/>
                  <p:cNvSpPr/>
                  <p:nvPr/>
                </p:nvSpPr>
                <p:spPr>
                  <a:xfrm>
                    <a:off x="4918159" y="2015367"/>
                    <a:ext cx="108000" cy="108000"/>
                  </a:xfrm>
                  <a:prstGeom prst="mathMultiply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0" name="곱셈 기호 139"/>
                  <p:cNvSpPr/>
                  <p:nvPr/>
                </p:nvSpPr>
                <p:spPr>
                  <a:xfrm>
                    <a:off x="5069347" y="187296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19" name="그룹 118"/>
              <p:cNvGrpSpPr/>
              <p:nvPr/>
            </p:nvGrpSpPr>
            <p:grpSpPr>
              <a:xfrm>
                <a:off x="1694858" y="401935"/>
                <a:ext cx="1519721" cy="1396180"/>
                <a:chOff x="4008280" y="1484180"/>
                <a:chExt cx="1519721" cy="1396180"/>
              </a:xfrm>
            </p:grpSpPr>
            <p:sp>
              <p:nvSpPr>
                <p:cNvPr id="120" name="정육면체 119"/>
                <p:cNvSpPr/>
                <p:nvPr/>
              </p:nvSpPr>
              <p:spPr>
                <a:xfrm>
                  <a:off x="4021474" y="1484180"/>
                  <a:ext cx="1506527" cy="1396180"/>
                </a:xfrm>
                <a:prstGeom prst="cub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1" name="그룹 120"/>
                <p:cNvGrpSpPr/>
                <p:nvPr/>
              </p:nvGrpSpPr>
              <p:grpSpPr>
                <a:xfrm>
                  <a:off x="4021473" y="1833225"/>
                  <a:ext cx="1506527" cy="349045"/>
                  <a:chOff x="4021473" y="1833225"/>
                  <a:chExt cx="1506527" cy="349045"/>
                </a:xfrm>
              </p:grpSpPr>
              <p:sp>
                <p:nvSpPr>
                  <p:cNvPr id="128" name="곱셈 기호 127"/>
                  <p:cNvSpPr/>
                  <p:nvPr/>
                </p:nvSpPr>
                <p:spPr>
                  <a:xfrm>
                    <a:off x="4382094" y="200774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9" name="곱셈 기호 128"/>
                  <p:cNvSpPr/>
                  <p:nvPr/>
                </p:nvSpPr>
                <p:spPr>
                  <a:xfrm>
                    <a:off x="4533282" y="186534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0" name="정육면체 129"/>
                  <p:cNvSpPr/>
                  <p:nvPr/>
                </p:nvSpPr>
                <p:spPr>
                  <a:xfrm>
                    <a:off x="4021473" y="1833225"/>
                    <a:ext cx="1506527" cy="349045"/>
                  </a:xfrm>
                  <a:prstGeom prst="cube">
                    <a:avLst>
                      <a:gd name="adj" fmla="val 100000"/>
                    </a:avLst>
                  </a:prstGeom>
                  <a:noFill/>
                  <a:ln w="3175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1" name="곱셈 기호 130"/>
                  <p:cNvSpPr/>
                  <p:nvPr/>
                </p:nvSpPr>
                <p:spPr>
                  <a:xfrm>
                    <a:off x="4918159" y="201536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2" name="곱셈 기호 131"/>
                  <p:cNvSpPr/>
                  <p:nvPr/>
                </p:nvSpPr>
                <p:spPr>
                  <a:xfrm>
                    <a:off x="5069347" y="187296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22" name="그룹 121"/>
                <p:cNvGrpSpPr/>
                <p:nvPr/>
              </p:nvGrpSpPr>
              <p:grpSpPr>
                <a:xfrm>
                  <a:off x="4008280" y="2222010"/>
                  <a:ext cx="1506527" cy="349045"/>
                  <a:chOff x="4021473" y="1833225"/>
                  <a:chExt cx="1506527" cy="349045"/>
                </a:xfrm>
              </p:grpSpPr>
              <p:sp>
                <p:nvSpPr>
                  <p:cNvPr id="123" name="곱셈 기호 122"/>
                  <p:cNvSpPr/>
                  <p:nvPr/>
                </p:nvSpPr>
                <p:spPr>
                  <a:xfrm>
                    <a:off x="4382094" y="200774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4" name="곱셈 기호 123"/>
                  <p:cNvSpPr/>
                  <p:nvPr/>
                </p:nvSpPr>
                <p:spPr>
                  <a:xfrm>
                    <a:off x="4533282" y="186534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5" name="정육면체 124"/>
                  <p:cNvSpPr/>
                  <p:nvPr/>
                </p:nvSpPr>
                <p:spPr>
                  <a:xfrm>
                    <a:off x="4021473" y="1833225"/>
                    <a:ext cx="1506527" cy="349045"/>
                  </a:xfrm>
                  <a:prstGeom prst="cube">
                    <a:avLst>
                      <a:gd name="adj" fmla="val 100000"/>
                    </a:avLst>
                  </a:prstGeom>
                  <a:noFill/>
                  <a:ln w="3175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6" name="곱셈 기호 125"/>
                  <p:cNvSpPr/>
                  <p:nvPr/>
                </p:nvSpPr>
                <p:spPr>
                  <a:xfrm>
                    <a:off x="4918159" y="201536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7" name="곱셈 기호 126"/>
                  <p:cNvSpPr/>
                  <p:nvPr/>
                </p:nvSpPr>
                <p:spPr>
                  <a:xfrm>
                    <a:off x="5069347" y="187296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</p:grpSp>
      <p:grpSp>
        <p:nvGrpSpPr>
          <p:cNvPr id="375" name="그룹 374"/>
          <p:cNvGrpSpPr/>
          <p:nvPr/>
        </p:nvGrpSpPr>
        <p:grpSpPr>
          <a:xfrm>
            <a:off x="9286771" y="218835"/>
            <a:ext cx="2681019" cy="2440325"/>
            <a:chOff x="3814874" y="3358263"/>
            <a:chExt cx="2681019" cy="2440325"/>
          </a:xfrm>
        </p:grpSpPr>
        <p:sp>
          <p:nvSpPr>
            <p:cNvPr id="217" name="정육면체 216"/>
            <p:cNvSpPr/>
            <p:nvPr/>
          </p:nvSpPr>
          <p:spPr>
            <a:xfrm>
              <a:off x="4982771" y="4402408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곱셈 기호 224"/>
            <p:cNvSpPr/>
            <p:nvPr/>
          </p:nvSpPr>
          <p:spPr>
            <a:xfrm>
              <a:off x="5343391" y="4925975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곱셈 기호 225"/>
            <p:cNvSpPr/>
            <p:nvPr/>
          </p:nvSpPr>
          <p:spPr>
            <a:xfrm>
              <a:off x="5494579" y="4783573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정육면체 226"/>
            <p:cNvSpPr/>
            <p:nvPr/>
          </p:nvSpPr>
          <p:spPr>
            <a:xfrm>
              <a:off x="4982770" y="4751453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곱셈 기호 227"/>
            <p:cNvSpPr/>
            <p:nvPr/>
          </p:nvSpPr>
          <p:spPr>
            <a:xfrm>
              <a:off x="5879456" y="4933595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곱셈 기호 228"/>
            <p:cNvSpPr/>
            <p:nvPr/>
          </p:nvSpPr>
          <p:spPr>
            <a:xfrm>
              <a:off x="6030644" y="4791193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곱셈 기호 219"/>
            <p:cNvSpPr/>
            <p:nvPr/>
          </p:nvSpPr>
          <p:spPr>
            <a:xfrm>
              <a:off x="5330198" y="5314760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곱셈 기호 220"/>
            <p:cNvSpPr/>
            <p:nvPr/>
          </p:nvSpPr>
          <p:spPr>
            <a:xfrm>
              <a:off x="5481386" y="5172358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정육면체 221"/>
            <p:cNvSpPr/>
            <p:nvPr/>
          </p:nvSpPr>
          <p:spPr>
            <a:xfrm>
              <a:off x="4969577" y="5140238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곱셈 기호 222"/>
            <p:cNvSpPr/>
            <p:nvPr/>
          </p:nvSpPr>
          <p:spPr>
            <a:xfrm>
              <a:off x="5866263" y="5322380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곱셈 기호 223"/>
            <p:cNvSpPr/>
            <p:nvPr/>
          </p:nvSpPr>
          <p:spPr>
            <a:xfrm>
              <a:off x="6017451" y="5179978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정육면체 203"/>
            <p:cNvSpPr/>
            <p:nvPr/>
          </p:nvSpPr>
          <p:spPr>
            <a:xfrm>
              <a:off x="3828068" y="4402408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곱셈 기호 211"/>
            <p:cNvSpPr/>
            <p:nvPr/>
          </p:nvSpPr>
          <p:spPr>
            <a:xfrm>
              <a:off x="4188688" y="4925975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곱셈 기호 212"/>
            <p:cNvSpPr/>
            <p:nvPr/>
          </p:nvSpPr>
          <p:spPr>
            <a:xfrm>
              <a:off x="4339876" y="4783573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정육면체 213"/>
            <p:cNvSpPr/>
            <p:nvPr/>
          </p:nvSpPr>
          <p:spPr>
            <a:xfrm>
              <a:off x="3828067" y="4751453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곱셈 기호 214"/>
            <p:cNvSpPr/>
            <p:nvPr/>
          </p:nvSpPr>
          <p:spPr>
            <a:xfrm>
              <a:off x="4724753" y="4933595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곱셈 기호 215"/>
            <p:cNvSpPr/>
            <p:nvPr/>
          </p:nvSpPr>
          <p:spPr>
            <a:xfrm>
              <a:off x="4875941" y="4791193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곱셈 기호 206"/>
            <p:cNvSpPr/>
            <p:nvPr/>
          </p:nvSpPr>
          <p:spPr>
            <a:xfrm>
              <a:off x="4175495" y="5314760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곱셈 기호 207"/>
            <p:cNvSpPr/>
            <p:nvPr/>
          </p:nvSpPr>
          <p:spPr>
            <a:xfrm>
              <a:off x="4326683" y="5172358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정육면체 208"/>
            <p:cNvSpPr/>
            <p:nvPr/>
          </p:nvSpPr>
          <p:spPr>
            <a:xfrm>
              <a:off x="3814874" y="5140238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곱셈 기호 209"/>
            <p:cNvSpPr/>
            <p:nvPr/>
          </p:nvSpPr>
          <p:spPr>
            <a:xfrm>
              <a:off x="4711560" y="5322380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곱셈 기호 210"/>
            <p:cNvSpPr/>
            <p:nvPr/>
          </p:nvSpPr>
          <p:spPr>
            <a:xfrm>
              <a:off x="4862748" y="5179978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정육면체 190"/>
            <p:cNvSpPr/>
            <p:nvPr/>
          </p:nvSpPr>
          <p:spPr>
            <a:xfrm>
              <a:off x="3830114" y="3358263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곱셈 기호 198"/>
            <p:cNvSpPr/>
            <p:nvPr/>
          </p:nvSpPr>
          <p:spPr>
            <a:xfrm>
              <a:off x="4190734" y="3881830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곱셈 기호 199"/>
            <p:cNvSpPr/>
            <p:nvPr/>
          </p:nvSpPr>
          <p:spPr>
            <a:xfrm>
              <a:off x="4341922" y="3739428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정육면체 200"/>
            <p:cNvSpPr/>
            <p:nvPr/>
          </p:nvSpPr>
          <p:spPr>
            <a:xfrm>
              <a:off x="3830113" y="3707308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곱셈 기호 201"/>
            <p:cNvSpPr/>
            <p:nvPr/>
          </p:nvSpPr>
          <p:spPr>
            <a:xfrm>
              <a:off x="4726799" y="3889450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곱셈 기호 202"/>
            <p:cNvSpPr/>
            <p:nvPr/>
          </p:nvSpPr>
          <p:spPr>
            <a:xfrm>
              <a:off x="4877987" y="3747048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곱셈 기호 193"/>
            <p:cNvSpPr/>
            <p:nvPr/>
          </p:nvSpPr>
          <p:spPr>
            <a:xfrm>
              <a:off x="4177541" y="4270615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곱셈 기호 194"/>
            <p:cNvSpPr/>
            <p:nvPr/>
          </p:nvSpPr>
          <p:spPr>
            <a:xfrm>
              <a:off x="4328729" y="4128213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정육면체 195"/>
            <p:cNvSpPr/>
            <p:nvPr/>
          </p:nvSpPr>
          <p:spPr>
            <a:xfrm>
              <a:off x="3816920" y="4096093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곱셈 기호 196"/>
            <p:cNvSpPr/>
            <p:nvPr/>
          </p:nvSpPr>
          <p:spPr>
            <a:xfrm>
              <a:off x="4713606" y="4278235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곱셈 기호 197"/>
            <p:cNvSpPr/>
            <p:nvPr/>
          </p:nvSpPr>
          <p:spPr>
            <a:xfrm>
              <a:off x="4864794" y="4135833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정육면체 177"/>
            <p:cNvSpPr/>
            <p:nvPr/>
          </p:nvSpPr>
          <p:spPr>
            <a:xfrm>
              <a:off x="4989366" y="3358263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곱셈 기호 185"/>
            <p:cNvSpPr/>
            <p:nvPr/>
          </p:nvSpPr>
          <p:spPr>
            <a:xfrm>
              <a:off x="5349986" y="3881830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곱셈 기호 186"/>
            <p:cNvSpPr/>
            <p:nvPr/>
          </p:nvSpPr>
          <p:spPr>
            <a:xfrm>
              <a:off x="5501174" y="3739428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정육면체 187"/>
            <p:cNvSpPr/>
            <p:nvPr/>
          </p:nvSpPr>
          <p:spPr>
            <a:xfrm>
              <a:off x="4989365" y="3707308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곱셈 기호 188"/>
            <p:cNvSpPr/>
            <p:nvPr/>
          </p:nvSpPr>
          <p:spPr>
            <a:xfrm>
              <a:off x="5886051" y="3889450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곱셈 기호 189"/>
            <p:cNvSpPr/>
            <p:nvPr/>
          </p:nvSpPr>
          <p:spPr>
            <a:xfrm>
              <a:off x="6037239" y="3747048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곱셈 기호 180"/>
            <p:cNvSpPr/>
            <p:nvPr/>
          </p:nvSpPr>
          <p:spPr>
            <a:xfrm>
              <a:off x="5336793" y="4270615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곱셈 기호 181"/>
            <p:cNvSpPr/>
            <p:nvPr/>
          </p:nvSpPr>
          <p:spPr>
            <a:xfrm>
              <a:off x="5487981" y="4128213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정육면체 182"/>
            <p:cNvSpPr/>
            <p:nvPr/>
          </p:nvSpPr>
          <p:spPr>
            <a:xfrm>
              <a:off x="4976172" y="4096093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곱셈 기호 183"/>
            <p:cNvSpPr/>
            <p:nvPr/>
          </p:nvSpPr>
          <p:spPr>
            <a:xfrm>
              <a:off x="5872858" y="4278235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곱셈 기호 184"/>
            <p:cNvSpPr/>
            <p:nvPr/>
          </p:nvSpPr>
          <p:spPr>
            <a:xfrm>
              <a:off x="6024046" y="4135833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7" name="그룹 316"/>
          <p:cNvGrpSpPr/>
          <p:nvPr/>
        </p:nvGrpSpPr>
        <p:grpSpPr>
          <a:xfrm>
            <a:off x="383546" y="681651"/>
            <a:ext cx="1519721" cy="1396180"/>
            <a:chOff x="4008280" y="1484180"/>
            <a:chExt cx="1519721" cy="1396180"/>
          </a:xfrm>
        </p:grpSpPr>
        <p:sp>
          <p:nvSpPr>
            <p:cNvPr id="318" name="정육면체 317"/>
            <p:cNvSpPr/>
            <p:nvPr/>
          </p:nvSpPr>
          <p:spPr>
            <a:xfrm>
              <a:off x="4021474" y="1484180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9" name="그룹 318"/>
            <p:cNvGrpSpPr/>
            <p:nvPr/>
          </p:nvGrpSpPr>
          <p:grpSpPr>
            <a:xfrm>
              <a:off x="4021473" y="1833225"/>
              <a:ext cx="1506527" cy="349045"/>
              <a:chOff x="4021473" y="1833225"/>
              <a:chExt cx="1506527" cy="349045"/>
            </a:xfrm>
          </p:grpSpPr>
          <p:sp>
            <p:nvSpPr>
              <p:cNvPr id="326" name="곱셈 기호 325"/>
              <p:cNvSpPr/>
              <p:nvPr/>
            </p:nvSpPr>
            <p:spPr>
              <a:xfrm>
                <a:off x="4382094" y="2007747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곱셈 기호 326"/>
              <p:cNvSpPr/>
              <p:nvPr/>
            </p:nvSpPr>
            <p:spPr>
              <a:xfrm>
                <a:off x="4533282" y="1865345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정육면체 327"/>
              <p:cNvSpPr/>
              <p:nvPr/>
            </p:nvSpPr>
            <p:spPr>
              <a:xfrm>
                <a:off x="4021473" y="1833225"/>
                <a:ext cx="1506527" cy="349045"/>
              </a:xfrm>
              <a:prstGeom prst="cube">
                <a:avLst>
                  <a:gd name="adj" fmla="val 100000"/>
                </a:avLst>
              </a:prstGeom>
              <a:noFill/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9" name="곱셈 기호 328"/>
              <p:cNvSpPr/>
              <p:nvPr/>
            </p:nvSpPr>
            <p:spPr>
              <a:xfrm>
                <a:off x="4918159" y="2015367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0" name="곱셈 기호 329"/>
              <p:cNvSpPr/>
              <p:nvPr/>
            </p:nvSpPr>
            <p:spPr>
              <a:xfrm>
                <a:off x="5069347" y="1872965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0" name="그룹 319"/>
            <p:cNvGrpSpPr/>
            <p:nvPr/>
          </p:nvGrpSpPr>
          <p:grpSpPr>
            <a:xfrm>
              <a:off x="4008280" y="2222010"/>
              <a:ext cx="1506527" cy="349045"/>
              <a:chOff x="4021473" y="1833225"/>
              <a:chExt cx="1506527" cy="349045"/>
            </a:xfrm>
          </p:grpSpPr>
          <p:sp>
            <p:nvSpPr>
              <p:cNvPr id="321" name="곱셈 기호 320"/>
              <p:cNvSpPr/>
              <p:nvPr/>
            </p:nvSpPr>
            <p:spPr>
              <a:xfrm>
                <a:off x="4382094" y="2007747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곱셈 기호 321"/>
              <p:cNvSpPr/>
              <p:nvPr/>
            </p:nvSpPr>
            <p:spPr>
              <a:xfrm>
                <a:off x="4533282" y="1865345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3" name="정육면체 322"/>
              <p:cNvSpPr/>
              <p:nvPr/>
            </p:nvSpPr>
            <p:spPr>
              <a:xfrm>
                <a:off x="4021473" y="1833225"/>
                <a:ext cx="1506527" cy="349045"/>
              </a:xfrm>
              <a:prstGeom prst="cube">
                <a:avLst>
                  <a:gd name="adj" fmla="val 100000"/>
                </a:avLst>
              </a:prstGeom>
              <a:noFill/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4" name="곱셈 기호 323"/>
              <p:cNvSpPr/>
              <p:nvPr/>
            </p:nvSpPr>
            <p:spPr>
              <a:xfrm>
                <a:off x="4918159" y="2015367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5" name="곱셈 기호 324"/>
              <p:cNvSpPr/>
              <p:nvPr/>
            </p:nvSpPr>
            <p:spPr>
              <a:xfrm>
                <a:off x="5069347" y="1872965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60" name="그룹 359"/>
          <p:cNvGrpSpPr/>
          <p:nvPr/>
        </p:nvGrpSpPr>
        <p:grpSpPr>
          <a:xfrm>
            <a:off x="256687" y="3826108"/>
            <a:ext cx="1519721" cy="1396180"/>
            <a:chOff x="9059480" y="2069567"/>
            <a:chExt cx="1519721" cy="1396180"/>
          </a:xfrm>
        </p:grpSpPr>
        <p:sp>
          <p:nvSpPr>
            <p:cNvPr id="349" name="정육면체 348"/>
            <p:cNvSpPr/>
            <p:nvPr/>
          </p:nvSpPr>
          <p:spPr>
            <a:xfrm>
              <a:off x="9072674" y="2069567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0" name="곱셈 기호 349"/>
            <p:cNvSpPr/>
            <p:nvPr/>
          </p:nvSpPr>
          <p:spPr>
            <a:xfrm>
              <a:off x="9433294" y="2593134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1" name="곱셈 기호 350"/>
            <p:cNvSpPr/>
            <p:nvPr/>
          </p:nvSpPr>
          <p:spPr>
            <a:xfrm>
              <a:off x="9584482" y="2450732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2" name="정육면체 351"/>
            <p:cNvSpPr/>
            <p:nvPr/>
          </p:nvSpPr>
          <p:spPr>
            <a:xfrm>
              <a:off x="9072673" y="2418612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3" name="곱셈 기호 352"/>
            <p:cNvSpPr/>
            <p:nvPr/>
          </p:nvSpPr>
          <p:spPr>
            <a:xfrm>
              <a:off x="9969359" y="2600754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곱셈 기호 353"/>
            <p:cNvSpPr/>
            <p:nvPr/>
          </p:nvSpPr>
          <p:spPr>
            <a:xfrm>
              <a:off x="10120547" y="2458352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5" name="곱셈 기호 354"/>
            <p:cNvSpPr/>
            <p:nvPr/>
          </p:nvSpPr>
          <p:spPr>
            <a:xfrm>
              <a:off x="9420101" y="2981919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곱셈 기호 355"/>
            <p:cNvSpPr/>
            <p:nvPr/>
          </p:nvSpPr>
          <p:spPr>
            <a:xfrm>
              <a:off x="9571289" y="2839517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정육면체 356"/>
            <p:cNvSpPr/>
            <p:nvPr/>
          </p:nvSpPr>
          <p:spPr>
            <a:xfrm>
              <a:off x="9059480" y="2807397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8" name="곱셈 기호 357"/>
            <p:cNvSpPr/>
            <p:nvPr/>
          </p:nvSpPr>
          <p:spPr>
            <a:xfrm>
              <a:off x="9956166" y="2989539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9" name="곱셈 기호 358"/>
            <p:cNvSpPr/>
            <p:nvPr/>
          </p:nvSpPr>
          <p:spPr>
            <a:xfrm>
              <a:off x="10107354" y="2847137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1" name="그룹 360"/>
          <p:cNvGrpSpPr/>
          <p:nvPr/>
        </p:nvGrpSpPr>
        <p:grpSpPr>
          <a:xfrm>
            <a:off x="2926460" y="3655483"/>
            <a:ext cx="1693123" cy="1604384"/>
            <a:chOff x="10269696" y="992933"/>
            <a:chExt cx="1693123" cy="1604384"/>
          </a:xfrm>
        </p:grpSpPr>
        <p:grpSp>
          <p:nvGrpSpPr>
            <p:cNvPr id="362" name="그룹 361"/>
            <p:cNvGrpSpPr/>
            <p:nvPr/>
          </p:nvGrpSpPr>
          <p:grpSpPr>
            <a:xfrm>
              <a:off x="10359696" y="1082933"/>
              <a:ext cx="1509568" cy="1399170"/>
              <a:chOff x="2086736" y="5146499"/>
              <a:chExt cx="1509568" cy="1399170"/>
            </a:xfrm>
          </p:grpSpPr>
          <p:sp>
            <p:nvSpPr>
              <p:cNvPr id="371" name="정육면체 370"/>
              <p:cNvSpPr/>
              <p:nvPr/>
            </p:nvSpPr>
            <p:spPr>
              <a:xfrm>
                <a:off x="2089777" y="5149489"/>
                <a:ext cx="1506527" cy="1396180"/>
              </a:xfrm>
              <a:prstGeom prst="cub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72" name="직선 연결선 371"/>
              <p:cNvCxnSpPr/>
              <p:nvPr/>
            </p:nvCxnSpPr>
            <p:spPr>
              <a:xfrm flipV="1">
                <a:off x="2086736" y="6185574"/>
                <a:ext cx="343576" cy="34824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3" name="직선 연결선 372"/>
              <p:cNvCxnSpPr/>
              <p:nvPr/>
            </p:nvCxnSpPr>
            <p:spPr>
              <a:xfrm flipV="1">
                <a:off x="2436910" y="5146499"/>
                <a:ext cx="0" cy="1047135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4" name="직선 연결선 373"/>
              <p:cNvCxnSpPr/>
              <p:nvPr/>
            </p:nvCxnSpPr>
            <p:spPr>
              <a:xfrm>
                <a:off x="2430312" y="6185574"/>
                <a:ext cx="1165992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63" name="곱셈 기호 362"/>
            <p:cNvSpPr/>
            <p:nvPr/>
          </p:nvSpPr>
          <p:spPr>
            <a:xfrm>
              <a:off x="10660579" y="992933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4" name="곱셈 기호 363"/>
            <p:cNvSpPr/>
            <p:nvPr/>
          </p:nvSpPr>
          <p:spPr>
            <a:xfrm>
              <a:off x="10281109" y="1350312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곱셈 기호 364"/>
            <p:cNvSpPr/>
            <p:nvPr/>
          </p:nvSpPr>
          <p:spPr>
            <a:xfrm>
              <a:off x="11408737" y="1350312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6" name="곱셈 기호 365"/>
            <p:cNvSpPr/>
            <p:nvPr/>
          </p:nvSpPr>
          <p:spPr>
            <a:xfrm>
              <a:off x="11782819" y="1004329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7" name="곱셈 기호 366"/>
            <p:cNvSpPr/>
            <p:nvPr/>
          </p:nvSpPr>
          <p:spPr>
            <a:xfrm>
              <a:off x="11782819" y="2048998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8" name="곱셈 기호 367"/>
            <p:cNvSpPr/>
            <p:nvPr/>
          </p:nvSpPr>
          <p:spPr>
            <a:xfrm>
              <a:off x="11430644" y="2386927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9" name="곱셈 기호 368"/>
            <p:cNvSpPr/>
            <p:nvPr/>
          </p:nvSpPr>
          <p:spPr>
            <a:xfrm>
              <a:off x="10269696" y="2417317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0" name="곱셈 기호 369"/>
            <p:cNvSpPr/>
            <p:nvPr/>
          </p:nvSpPr>
          <p:spPr>
            <a:xfrm>
              <a:off x="10638478" y="2029018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68195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40314" y="6008190"/>
            <a:ext cx="1506527" cy="349045"/>
            <a:chOff x="4021473" y="1833225"/>
            <a:chExt cx="1506527" cy="349045"/>
          </a:xfrm>
        </p:grpSpPr>
        <p:sp>
          <p:nvSpPr>
            <p:cNvPr id="5" name="곱셈 기호 4"/>
            <p:cNvSpPr/>
            <p:nvPr/>
          </p:nvSpPr>
          <p:spPr>
            <a:xfrm>
              <a:off x="4382094" y="2007747"/>
              <a:ext cx="108000" cy="1080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곱셈 기호 5"/>
            <p:cNvSpPr/>
            <p:nvPr/>
          </p:nvSpPr>
          <p:spPr>
            <a:xfrm>
              <a:off x="4533282" y="1865345"/>
              <a:ext cx="108000" cy="1080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정육면체 6"/>
            <p:cNvSpPr/>
            <p:nvPr/>
          </p:nvSpPr>
          <p:spPr>
            <a:xfrm>
              <a:off x="4021473" y="1833225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곱셈 기호 7"/>
            <p:cNvSpPr/>
            <p:nvPr/>
          </p:nvSpPr>
          <p:spPr>
            <a:xfrm>
              <a:off x="4918159" y="2015367"/>
              <a:ext cx="108000" cy="1080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곱셈 기호 8"/>
            <p:cNvSpPr/>
            <p:nvPr/>
          </p:nvSpPr>
          <p:spPr>
            <a:xfrm>
              <a:off x="5069347" y="1872965"/>
              <a:ext cx="108000" cy="1080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849609" y="5157602"/>
            <a:ext cx="1519721" cy="1396180"/>
            <a:chOff x="4008280" y="1484180"/>
            <a:chExt cx="1519721" cy="1396180"/>
          </a:xfrm>
        </p:grpSpPr>
        <p:sp>
          <p:nvSpPr>
            <p:cNvPr id="11" name="정육면체 10"/>
            <p:cNvSpPr/>
            <p:nvPr/>
          </p:nvSpPr>
          <p:spPr>
            <a:xfrm>
              <a:off x="4021474" y="1484180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4021473" y="1833225"/>
              <a:ext cx="1506527" cy="349045"/>
              <a:chOff x="4021473" y="1833225"/>
              <a:chExt cx="1506527" cy="349045"/>
            </a:xfrm>
          </p:grpSpPr>
          <p:sp>
            <p:nvSpPr>
              <p:cNvPr id="19" name="곱셈 기호 18"/>
              <p:cNvSpPr/>
              <p:nvPr/>
            </p:nvSpPr>
            <p:spPr>
              <a:xfrm>
                <a:off x="4382094" y="2007747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곱셈 기호 19"/>
              <p:cNvSpPr/>
              <p:nvPr/>
            </p:nvSpPr>
            <p:spPr>
              <a:xfrm>
                <a:off x="4533282" y="1865345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정육면체 20"/>
              <p:cNvSpPr/>
              <p:nvPr/>
            </p:nvSpPr>
            <p:spPr>
              <a:xfrm>
                <a:off x="4021473" y="1833225"/>
                <a:ext cx="1506527" cy="349045"/>
              </a:xfrm>
              <a:prstGeom prst="cube">
                <a:avLst>
                  <a:gd name="adj" fmla="val 100000"/>
                </a:avLst>
              </a:prstGeom>
              <a:noFill/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곱셈 기호 21"/>
              <p:cNvSpPr/>
              <p:nvPr/>
            </p:nvSpPr>
            <p:spPr>
              <a:xfrm>
                <a:off x="4918159" y="2015367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곱셈 기호 22"/>
              <p:cNvSpPr/>
              <p:nvPr/>
            </p:nvSpPr>
            <p:spPr>
              <a:xfrm>
                <a:off x="5069347" y="1872965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4008280" y="2222010"/>
              <a:ext cx="1506527" cy="349045"/>
              <a:chOff x="4021473" y="1833225"/>
              <a:chExt cx="1506527" cy="349045"/>
            </a:xfrm>
          </p:grpSpPr>
          <p:sp>
            <p:nvSpPr>
              <p:cNvPr id="14" name="곱셈 기호 13"/>
              <p:cNvSpPr/>
              <p:nvPr/>
            </p:nvSpPr>
            <p:spPr>
              <a:xfrm>
                <a:off x="4382094" y="2007747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곱셈 기호 14"/>
              <p:cNvSpPr/>
              <p:nvPr/>
            </p:nvSpPr>
            <p:spPr>
              <a:xfrm>
                <a:off x="4533282" y="1865345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정육면체 15"/>
              <p:cNvSpPr/>
              <p:nvPr/>
            </p:nvSpPr>
            <p:spPr>
              <a:xfrm>
                <a:off x="4021473" y="1833225"/>
                <a:ext cx="1506527" cy="349045"/>
              </a:xfrm>
              <a:prstGeom prst="cube">
                <a:avLst>
                  <a:gd name="adj" fmla="val 100000"/>
                </a:avLst>
              </a:prstGeom>
              <a:noFill/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곱셈 기호 16"/>
              <p:cNvSpPr/>
              <p:nvPr/>
            </p:nvSpPr>
            <p:spPr>
              <a:xfrm>
                <a:off x="4918159" y="2015367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곱셈 기호 17"/>
              <p:cNvSpPr/>
              <p:nvPr/>
            </p:nvSpPr>
            <p:spPr>
              <a:xfrm>
                <a:off x="5069347" y="1872965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4" name="그룹 23"/>
          <p:cNvGrpSpPr/>
          <p:nvPr/>
        </p:nvGrpSpPr>
        <p:grpSpPr>
          <a:xfrm>
            <a:off x="5672917" y="5149489"/>
            <a:ext cx="1519721" cy="1396180"/>
            <a:chOff x="7484547" y="3455107"/>
            <a:chExt cx="1519721" cy="1396180"/>
          </a:xfrm>
        </p:grpSpPr>
        <p:sp>
          <p:nvSpPr>
            <p:cNvPr id="25" name="정육면체 24"/>
            <p:cNvSpPr/>
            <p:nvPr/>
          </p:nvSpPr>
          <p:spPr>
            <a:xfrm>
              <a:off x="7497741" y="3455107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정육면체 25"/>
            <p:cNvSpPr/>
            <p:nvPr/>
          </p:nvSpPr>
          <p:spPr>
            <a:xfrm>
              <a:off x="7497740" y="3804152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정육면체 26"/>
            <p:cNvSpPr/>
            <p:nvPr/>
          </p:nvSpPr>
          <p:spPr>
            <a:xfrm>
              <a:off x="7484547" y="4192937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2086736" y="5146499"/>
            <a:ext cx="1509568" cy="1399170"/>
            <a:chOff x="2086736" y="5146499"/>
            <a:chExt cx="1509568" cy="1399170"/>
          </a:xfrm>
        </p:grpSpPr>
        <p:sp>
          <p:nvSpPr>
            <p:cNvPr id="29" name="정육면체 28"/>
            <p:cNvSpPr/>
            <p:nvPr/>
          </p:nvSpPr>
          <p:spPr>
            <a:xfrm>
              <a:off x="2089777" y="5149489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/>
            <p:cNvCxnSpPr/>
            <p:nvPr/>
          </p:nvCxnSpPr>
          <p:spPr>
            <a:xfrm flipV="1">
              <a:off x="2086736" y="6185574"/>
              <a:ext cx="343576" cy="34824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V="1">
              <a:off x="2436910" y="5146499"/>
              <a:ext cx="0" cy="104713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2430312" y="6185574"/>
              <a:ext cx="116599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7676603" y="4994597"/>
            <a:ext cx="1693123" cy="1604384"/>
            <a:chOff x="10269696" y="992933"/>
            <a:chExt cx="1693123" cy="1604384"/>
          </a:xfrm>
        </p:grpSpPr>
        <p:grpSp>
          <p:nvGrpSpPr>
            <p:cNvPr id="34" name="그룹 33"/>
            <p:cNvGrpSpPr/>
            <p:nvPr/>
          </p:nvGrpSpPr>
          <p:grpSpPr>
            <a:xfrm>
              <a:off x="10359696" y="1082933"/>
              <a:ext cx="1509568" cy="1399170"/>
              <a:chOff x="2086736" y="5146499"/>
              <a:chExt cx="1509568" cy="1399170"/>
            </a:xfrm>
          </p:grpSpPr>
          <p:sp>
            <p:nvSpPr>
              <p:cNvPr id="43" name="정육면체 42"/>
              <p:cNvSpPr/>
              <p:nvPr/>
            </p:nvSpPr>
            <p:spPr>
              <a:xfrm>
                <a:off x="2089777" y="5149489"/>
                <a:ext cx="1506527" cy="1396180"/>
              </a:xfrm>
              <a:prstGeom prst="cub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4" name="직선 연결선 43"/>
              <p:cNvCxnSpPr/>
              <p:nvPr/>
            </p:nvCxnSpPr>
            <p:spPr>
              <a:xfrm flipV="1">
                <a:off x="2086736" y="6185574"/>
                <a:ext cx="343576" cy="34824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 flipV="1">
                <a:off x="2436910" y="5146499"/>
                <a:ext cx="0" cy="1047135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2430312" y="6185574"/>
                <a:ext cx="1165992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5" name="곱셈 기호 34"/>
            <p:cNvSpPr/>
            <p:nvPr/>
          </p:nvSpPr>
          <p:spPr>
            <a:xfrm>
              <a:off x="10660579" y="992933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곱셈 기호 35"/>
            <p:cNvSpPr/>
            <p:nvPr/>
          </p:nvSpPr>
          <p:spPr>
            <a:xfrm>
              <a:off x="10281109" y="1350312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곱셈 기호 36"/>
            <p:cNvSpPr/>
            <p:nvPr/>
          </p:nvSpPr>
          <p:spPr>
            <a:xfrm>
              <a:off x="11408737" y="1350312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곱셈 기호 37"/>
            <p:cNvSpPr/>
            <p:nvPr/>
          </p:nvSpPr>
          <p:spPr>
            <a:xfrm>
              <a:off x="11782819" y="1004329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곱셈 기호 38"/>
            <p:cNvSpPr/>
            <p:nvPr/>
          </p:nvSpPr>
          <p:spPr>
            <a:xfrm>
              <a:off x="11782819" y="2048998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곱셈 기호 39"/>
            <p:cNvSpPr/>
            <p:nvPr/>
          </p:nvSpPr>
          <p:spPr>
            <a:xfrm>
              <a:off x="11430644" y="2386927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곱셈 기호 40"/>
            <p:cNvSpPr/>
            <p:nvPr/>
          </p:nvSpPr>
          <p:spPr>
            <a:xfrm>
              <a:off x="10269696" y="2417317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곱셈 기호 41"/>
            <p:cNvSpPr/>
            <p:nvPr/>
          </p:nvSpPr>
          <p:spPr>
            <a:xfrm>
              <a:off x="10638478" y="2029018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9853177" y="5137634"/>
            <a:ext cx="1519721" cy="1396180"/>
            <a:chOff x="9059480" y="2069567"/>
            <a:chExt cx="1519721" cy="1396180"/>
          </a:xfrm>
        </p:grpSpPr>
        <p:sp>
          <p:nvSpPr>
            <p:cNvPr id="62" name="정육면체 61"/>
            <p:cNvSpPr/>
            <p:nvPr/>
          </p:nvSpPr>
          <p:spPr>
            <a:xfrm>
              <a:off x="9072674" y="2069567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곱셈 기호 62"/>
            <p:cNvSpPr/>
            <p:nvPr/>
          </p:nvSpPr>
          <p:spPr>
            <a:xfrm>
              <a:off x="9433294" y="2593134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곱셈 기호 63"/>
            <p:cNvSpPr/>
            <p:nvPr/>
          </p:nvSpPr>
          <p:spPr>
            <a:xfrm>
              <a:off x="9584482" y="2450732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정육면체 64"/>
            <p:cNvSpPr/>
            <p:nvPr/>
          </p:nvSpPr>
          <p:spPr>
            <a:xfrm>
              <a:off x="9072673" y="2418612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곱셈 기호 65"/>
            <p:cNvSpPr/>
            <p:nvPr/>
          </p:nvSpPr>
          <p:spPr>
            <a:xfrm>
              <a:off x="9969359" y="2600754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곱셈 기호 66"/>
            <p:cNvSpPr/>
            <p:nvPr/>
          </p:nvSpPr>
          <p:spPr>
            <a:xfrm>
              <a:off x="10120547" y="2458352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곱셈 기호 67"/>
            <p:cNvSpPr/>
            <p:nvPr/>
          </p:nvSpPr>
          <p:spPr>
            <a:xfrm>
              <a:off x="9420101" y="2981919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곱셈 기호 68"/>
            <p:cNvSpPr/>
            <p:nvPr/>
          </p:nvSpPr>
          <p:spPr>
            <a:xfrm>
              <a:off x="9571289" y="2839517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정육면체 69"/>
            <p:cNvSpPr/>
            <p:nvPr/>
          </p:nvSpPr>
          <p:spPr>
            <a:xfrm>
              <a:off x="9059480" y="2807397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곱셈 기호 70"/>
            <p:cNvSpPr/>
            <p:nvPr/>
          </p:nvSpPr>
          <p:spPr>
            <a:xfrm>
              <a:off x="9956166" y="2989539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곱셈 기호 71"/>
            <p:cNvSpPr/>
            <p:nvPr/>
          </p:nvSpPr>
          <p:spPr>
            <a:xfrm>
              <a:off x="10107354" y="2847137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80063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389" y="1518971"/>
            <a:ext cx="7135221" cy="38200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20109114">
            <a:off x="7682374" y="3333998"/>
            <a:ext cx="1677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성민이꺼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038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48183" y="292608"/>
            <a:ext cx="11430000" cy="6126480"/>
            <a:chOff x="448183" y="292608"/>
            <a:chExt cx="11430000" cy="6126480"/>
          </a:xfrm>
        </p:grpSpPr>
        <p:pic>
          <p:nvPicPr>
            <p:cNvPr id="1030" name="Picture 6" descr="DSC_1089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399"/>
            <a:stretch/>
          </p:blipFill>
          <p:spPr bwMode="auto">
            <a:xfrm>
              <a:off x="448183" y="292608"/>
              <a:ext cx="11430000" cy="6126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0904" y="5358384"/>
              <a:ext cx="420624" cy="62560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081528" y="5486521"/>
              <a:ext cx="1993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FEA </a:t>
              </a:r>
              <a:r>
                <a:rPr lang="ko-KR" altLang="en-US" b="1" dirty="0">
                  <a:solidFill>
                    <a:schemeClr val="bg1"/>
                  </a:solidFill>
                </a:rPr>
                <a:t>책</a:t>
              </a:r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02536" y="1307942"/>
              <a:ext cx="2238687" cy="438211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8550367" y="1293468"/>
              <a:ext cx="1993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MEC </a:t>
              </a:r>
              <a:r>
                <a:rPr lang="ko-KR" altLang="en-US" b="1" dirty="0">
                  <a:solidFill>
                    <a:schemeClr val="bg1"/>
                  </a:solidFill>
                </a:rPr>
                <a:t>코드</a:t>
              </a: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39504" y="4280991"/>
              <a:ext cx="3247357" cy="64229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839130" y="4417472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Simo &amp; Fox </a:t>
              </a:r>
              <a:r>
                <a:rPr lang="ko-KR" altLang="en-US" b="1" dirty="0">
                  <a:solidFill>
                    <a:schemeClr val="bg1"/>
                  </a:solidFill>
                </a:rPr>
                <a:t>논문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99302" y="4448156"/>
              <a:ext cx="2603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Tensor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73170" y="5295657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chemeClr val="bg1"/>
                  </a:solidFill>
                </a:rPr>
                <a:t>Covector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83611" y="5224278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Dual space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61545" y="5003673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Tangent space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48636" y="5721747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SO(3) group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9230" y="5602998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so(3) group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95236" y="4932674"/>
              <a:ext cx="2603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Linear Algebra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56373" y="4041987"/>
              <a:ext cx="2603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Differential </a:t>
              </a:r>
              <a:r>
                <a:rPr lang="en-US" altLang="ko-KR" b="1" dirty="0" err="1">
                  <a:solidFill>
                    <a:schemeClr val="bg1"/>
                  </a:solidFill>
                </a:rPr>
                <a:t>Gemoetry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5561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4695" y="265887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13800" b="1"/>
              <a:t>Bar</a:t>
            </a:r>
            <a:endParaRPr lang="ko-KR" altLang="en-US" sz="13800" b="1"/>
          </a:p>
        </p:txBody>
      </p:sp>
    </p:spTree>
    <p:extLst>
      <p:ext uri="{BB962C8B-B14F-4D97-AF65-F5344CB8AC3E}">
        <p14:creationId xmlns:p14="http://schemas.microsoft.com/office/powerpoint/2010/main" val="38924769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5">
            <a:extLst>
              <a:ext uri="{FF2B5EF4-FFF2-40B4-BE49-F238E27FC236}">
                <a16:creationId xmlns="" xmlns:a16="http://schemas.microsoft.com/office/drawing/2014/main" id="{26E65B15-652C-471C-B503-9BD1A7ECA9F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951443" y="687786"/>
            <a:ext cx="4063469" cy="5541962"/>
          </a:xfr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8D86471E-9C3A-40C3-8F27-66A11AC93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152" y="687786"/>
            <a:ext cx="3835307" cy="530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9690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377" y="3655619"/>
            <a:ext cx="2495898" cy="6954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78" y="70520"/>
            <a:ext cx="3583171" cy="461660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652757" y="4687125"/>
            <a:ext cx="4539243" cy="2102296"/>
          </a:xfrm>
          <a:prstGeom prst="rect">
            <a:avLst/>
          </a:prstGeom>
          <a:blipFill dpi="0" rotWithShape="1">
            <a:blip r:embed="rId4">
              <a:alphaModFix amt="3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위로 구부러진 화살표 6"/>
          <p:cNvSpPr/>
          <p:nvPr/>
        </p:nvSpPr>
        <p:spPr>
          <a:xfrm rot="13054116">
            <a:off x="7317653" y="3024640"/>
            <a:ext cx="1920129" cy="883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위로 구부러진 화살표 7"/>
          <p:cNvSpPr/>
          <p:nvPr/>
        </p:nvSpPr>
        <p:spPr>
          <a:xfrm rot="13054116">
            <a:off x="4314549" y="1936862"/>
            <a:ext cx="1920129" cy="883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0265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85" y="0"/>
            <a:ext cx="118670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118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57050" y="401548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5297201" y="3851657"/>
            <a:ext cx="1132092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618176" y="3460392"/>
                <a:ext cx="5355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176" y="3460392"/>
                <a:ext cx="535596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8046" r="-13793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586921" y="4526701"/>
                <a:ext cx="5526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921" y="4526701"/>
                <a:ext cx="552652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6593" r="-12088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/>
          <p:cNvCxnSpPr/>
          <p:nvPr/>
        </p:nvCxnSpPr>
        <p:spPr>
          <a:xfrm>
            <a:off x="3357050" y="4963685"/>
            <a:ext cx="511868" cy="1266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920855" y="4803700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855" y="4803700"/>
                <a:ext cx="215572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8333" r="-2778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9934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4143994" y="1687951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>
            <a:stCxn id="37" idx="3"/>
          </p:cNvCxnSpPr>
          <p:nvPr/>
        </p:nvCxnSpPr>
        <p:spPr>
          <a:xfrm>
            <a:off x="6663994" y="1867951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368768" y="1742979"/>
                <a:ext cx="14228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768" y="1742979"/>
                <a:ext cx="1422890" cy="276999"/>
              </a:xfrm>
              <a:prstGeom prst="rect">
                <a:avLst/>
              </a:prstGeom>
              <a:blipFill>
                <a:blip r:embed="rId2"/>
                <a:stretch>
                  <a:fillRect r="-4721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직선 화살표 연결선 63"/>
          <p:cNvCxnSpPr/>
          <p:nvPr/>
        </p:nvCxnSpPr>
        <p:spPr>
          <a:xfrm flipH="1" flipV="1">
            <a:off x="3603935" y="1867951"/>
            <a:ext cx="540000" cy="1415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550677" y="1742980"/>
                <a:ext cx="8781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677" y="1742980"/>
                <a:ext cx="878126" cy="276999"/>
              </a:xfrm>
              <a:prstGeom prst="rect">
                <a:avLst/>
              </a:prstGeom>
              <a:blipFill>
                <a:blip r:embed="rId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191085" y="2129248"/>
                <a:ext cx="3500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085" y="2129248"/>
                <a:ext cx="350031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2281" r="-5263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직선 화살표 연결선 33"/>
          <p:cNvCxnSpPr/>
          <p:nvPr/>
        </p:nvCxnSpPr>
        <p:spPr>
          <a:xfrm>
            <a:off x="5133993" y="1561718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075934" y="1105571"/>
                <a:ext cx="5348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934" y="1105571"/>
                <a:ext cx="534826" cy="276999"/>
              </a:xfrm>
              <a:prstGeom prst="rect">
                <a:avLst/>
              </a:prstGeom>
              <a:blipFill>
                <a:blip r:embed="rId5"/>
                <a:stretch>
                  <a:fillRect l="-8046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473B5ABD-0883-48E6-BDC5-83CAA9096A99}"/>
              </a:ext>
            </a:extLst>
          </p:cNvPr>
          <p:cNvSpPr/>
          <p:nvPr/>
        </p:nvSpPr>
        <p:spPr>
          <a:xfrm>
            <a:off x="4143994" y="3329181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BA411F40-CE23-4392-9E83-1FF387794B05}"/>
              </a:ext>
            </a:extLst>
          </p:cNvPr>
          <p:cNvCxnSpPr>
            <a:stCxn id="10" idx="3"/>
          </p:cNvCxnSpPr>
          <p:nvPr/>
        </p:nvCxnSpPr>
        <p:spPr>
          <a:xfrm>
            <a:off x="6663994" y="3509181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90600AD8-1DD5-4F13-878F-7E137FA617F7}"/>
                  </a:ext>
                </a:extLst>
              </p:cNvPr>
              <p:cNvSpPr txBox="1"/>
              <p:nvPr/>
            </p:nvSpPr>
            <p:spPr>
              <a:xfrm>
                <a:off x="7245671" y="3366623"/>
                <a:ext cx="14140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𝑞𝐴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0600AD8-1DD5-4F13-878F-7E137FA61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671" y="3366623"/>
                <a:ext cx="1414041" cy="276999"/>
              </a:xfrm>
              <a:prstGeom prst="rect">
                <a:avLst/>
              </a:prstGeom>
              <a:blipFill>
                <a:blip r:embed="rId6"/>
                <a:stretch>
                  <a:fillRect r="-4310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FE532481-992C-4A00-8B1F-1ADB5D7E92A3}"/>
              </a:ext>
            </a:extLst>
          </p:cNvPr>
          <p:cNvCxnSpPr>
            <a:cxnSpLocks/>
          </p:cNvCxnSpPr>
          <p:nvPr/>
        </p:nvCxnSpPr>
        <p:spPr>
          <a:xfrm flipV="1">
            <a:off x="3633974" y="3509181"/>
            <a:ext cx="540000" cy="1416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id="{CC3ABB62-9F33-4065-BB93-A84A7CD24042}"/>
                  </a:ext>
                </a:extLst>
              </p:cNvPr>
              <p:cNvSpPr txBox="1"/>
              <p:nvPr/>
            </p:nvSpPr>
            <p:spPr>
              <a:xfrm>
                <a:off x="2761701" y="3372486"/>
                <a:ext cx="8692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𝑞𝐴</m:t>
                          </m:r>
                        </m:e>
                      </m:d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3ABB62-9F33-4065-BB93-A84A7CD24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701" y="3372486"/>
                <a:ext cx="869277" cy="276999"/>
              </a:xfrm>
              <a:prstGeom prst="rect">
                <a:avLst/>
              </a:prstGeom>
              <a:blipFill>
                <a:blip r:embed="rId7"/>
                <a:stretch>
                  <a:fillRect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="" xmlns:a16="http://schemas.microsoft.com/office/drawing/2014/main" id="{AD4B3EB9-C3C5-4C38-B7FC-6983B1F59A90}"/>
                  </a:ext>
                </a:extLst>
              </p:cNvPr>
              <p:cNvSpPr txBox="1"/>
              <p:nvPr/>
            </p:nvSpPr>
            <p:spPr>
              <a:xfrm>
                <a:off x="5228977" y="3788063"/>
                <a:ext cx="3500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D4B3EB9-C3C5-4C38-B7FC-6983B1F59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977" y="3788063"/>
                <a:ext cx="350031" cy="276999"/>
              </a:xfrm>
              <a:prstGeom prst="rect">
                <a:avLst/>
              </a:prstGeom>
              <a:blipFill>
                <a:blip r:embed="rId8"/>
                <a:stretch>
                  <a:fillRect l="-12281" r="-5263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="" xmlns:a16="http://schemas.microsoft.com/office/drawing/2014/main" id="{967B3214-3E7D-4D62-9A74-2612AF04B1DD}"/>
                  </a:ext>
                </a:extLst>
              </p:cNvPr>
              <p:cNvSpPr txBox="1"/>
              <p:nvPr/>
            </p:nvSpPr>
            <p:spPr>
              <a:xfrm>
                <a:off x="5286397" y="2937225"/>
                <a:ext cx="2267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7B3214-3E7D-4D62-9A74-2612AF04B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397" y="2937225"/>
                <a:ext cx="226792" cy="276999"/>
              </a:xfrm>
              <a:prstGeom prst="rect">
                <a:avLst/>
              </a:prstGeom>
              <a:blipFill>
                <a:blip r:embed="rId9"/>
                <a:stretch>
                  <a:fillRect l="-18919" r="-18919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5818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41056" y="1097889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041056" y="541712"/>
            <a:ext cx="0" cy="1388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4981207" y="934066"/>
            <a:ext cx="1132092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02182" y="542801"/>
                <a:ext cx="5355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182" y="542801"/>
                <a:ext cx="535596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7955" r="-12500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270927" y="1609110"/>
                <a:ext cx="5526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927" y="1609110"/>
                <a:ext cx="552652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7778" r="-13333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그룹 22"/>
          <p:cNvGrpSpPr/>
          <p:nvPr/>
        </p:nvGrpSpPr>
        <p:grpSpPr>
          <a:xfrm>
            <a:off x="2829140" y="786738"/>
            <a:ext cx="211915" cy="982302"/>
            <a:chOff x="3145134" y="3838559"/>
            <a:chExt cx="211915" cy="982302"/>
          </a:xfrm>
        </p:grpSpPr>
        <p:cxnSp>
          <p:nvCxnSpPr>
            <p:cNvPr id="13" name="직선 연결선 12"/>
            <p:cNvCxnSpPr/>
            <p:nvPr/>
          </p:nvCxnSpPr>
          <p:spPr>
            <a:xfrm flipH="1">
              <a:off x="3145136" y="3838559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H="1">
              <a:off x="3145136" y="3951023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flipH="1">
              <a:off x="3145135" y="4063487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3145134" y="4175951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H="1">
              <a:off x="3145136" y="4283940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flipH="1">
              <a:off x="3145136" y="4396404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H="1">
              <a:off x="3145135" y="4508868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H="1">
              <a:off x="3145134" y="4621332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직선 화살표 연결선 23"/>
          <p:cNvCxnSpPr/>
          <p:nvPr/>
        </p:nvCxnSpPr>
        <p:spPr>
          <a:xfrm>
            <a:off x="3041053" y="2128095"/>
            <a:ext cx="511868" cy="1266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604858" y="1968110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858" y="1968110"/>
                <a:ext cx="215572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8333" r="-2778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화살표 연결선 27"/>
          <p:cNvCxnSpPr/>
          <p:nvPr/>
        </p:nvCxnSpPr>
        <p:spPr>
          <a:xfrm>
            <a:off x="8081056" y="1291886"/>
            <a:ext cx="1132092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495019" y="900621"/>
                <a:ext cx="5009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𝑒𝑥𝑡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5019" y="900621"/>
                <a:ext cx="500971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3415" r="-1220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001941" y="1584134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941" y="1584134"/>
                <a:ext cx="215572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0000" r="-14286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직사각형 24"/>
          <p:cNvSpPr/>
          <p:nvPr/>
        </p:nvSpPr>
        <p:spPr>
          <a:xfrm>
            <a:off x="3041056" y="3734094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3041056" y="3177917"/>
            <a:ext cx="0" cy="1388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4981207" y="3570271"/>
            <a:ext cx="1132092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302182" y="3179006"/>
                <a:ext cx="5355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182" y="3179006"/>
                <a:ext cx="535596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7955" r="-12500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270927" y="4245315"/>
                <a:ext cx="5526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927" y="4245315"/>
                <a:ext cx="552652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7778" r="-13333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그룹 33"/>
          <p:cNvGrpSpPr/>
          <p:nvPr/>
        </p:nvGrpSpPr>
        <p:grpSpPr>
          <a:xfrm>
            <a:off x="2829140" y="3422943"/>
            <a:ext cx="211915" cy="982302"/>
            <a:chOff x="3145134" y="3838559"/>
            <a:chExt cx="211915" cy="982302"/>
          </a:xfrm>
        </p:grpSpPr>
        <p:cxnSp>
          <p:nvCxnSpPr>
            <p:cNvPr id="35" name="직선 연결선 34"/>
            <p:cNvCxnSpPr/>
            <p:nvPr/>
          </p:nvCxnSpPr>
          <p:spPr>
            <a:xfrm flipH="1">
              <a:off x="3145136" y="3838559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flipH="1">
              <a:off x="3145136" y="3951023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flipH="1">
              <a:off x="3145135" y="4063487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flipH="1">
              <a:off x="3145134" y="4175951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H="1">
              <a:off x="3145136" y="4283940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H="1">
              <a:off x="3145136" y="4396404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flipH="1">
              <a:off x="3145135" y="4508868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H="1">
              <a:off x="3145134" y="4621332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직선 화살표 연결선 42"/>
          <p:cNvCxnSpPr/>
          <p:nvPr/>
        </p:nvCxnSpPr>
        <p:spPr>
          <a:xfrm>
            <a:off x="3041053" y="4764300"/>
            <a:ext cx="511868" cy="1266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604858" y="4604315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858" y="4604315"/>
                <a:ext cx="215572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8333" r="-2778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직선 화살표 연결선 44"/>
          <p:cNvCxnSpPr/>
          <p:nvPr/>
        </p:nvCxnSpPr>
        <p:spPr>
          <a:xfrm>
            <a:off x="8081056" y="3928091"/>
            <a:ext cx="1132092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8495019" y="3536826"/>
                <a:ext cx="5009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𝑒𝑥𝑡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5019" y="3536826"/>
                <a:ext cx="500971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3415" r="-1220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8001941" y="4220339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941" y="4220339"/>
                <a:ext cx="215572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0000" r="-14286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연결선 2"/>
          <p:cNvCxnSpPr/>
          <p:nvPr/>
        </p:nvCxnSpPr>
        <p:spPr>
          <a:xfrm>
            <a:off x="3725175" y="3734094"/>
            <a:ext cx="0" cy="359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4611501" y="3718049"/>
            <a:ext cx="0" cy="359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6977711" y="3723365"/>
            <a:ext cx="0" cy="359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275995" y="3770123"/>
                <a:ext cx="3408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995" y="3770123"/>
                <a:ext cx="340863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0714" r="-3571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029972" y="3766110"/>
                <a:ext cx="346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972" y="3766110"/>
                <a:ext cx="346184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10526" r="-3509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590067" y="3762100"/>
                <a:ext cx="278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067" y="3762100"/>
                <a:ext cx="278923" cy="276999"/>
              </a:xfrm>
              <a:prstGeom prst="rect">
                <a:avLst/>
              </a:prstGeom>
              <a:blipFill rotWithShape="0">
                <a:blip r:embed="rId14"/>
                <a:stretch>
                  <a:fillRect r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475010" y="3770120"/>
                <a:ext cx="479810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010" y="3770120"/>
                <a:ext cx="479810" cy="300788"/>
              </a:xfrm>
              <a:prstGeom prst="rect">
                <a:avLst/>
              </a:prstGeom>
              <a:blipFill rotWithShape="0">
                <a:blip r:embed="rId15"/>
                <a:stretch>
                  <a:fillRect l="-759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0102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559968" y="3729789"/>
            <a:ext cx="31041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452182" y="3882420"/>
                <a:ext cx="304955" cy="291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182" y="3882420"/>
                <a:ext cx="304955" cy="291426"/>
              </a:xfrm>
              <a:prstGeom prst="rect">
                <a:avLst/>
              </a:prstGeom>
              <a:blipFill rotWithShape="0">
                <a:blip r:embed="rId2"/>
                <a:stretch>
                  <a:fillRect l="-6000" t="-2083" r="-4000" b="-18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556330" y="3882420"/>
                <a:ext cx="310277" cy="2920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330" y="3882420"/>
                <a:ext cx="310277" cy="292003"/>
              </a:xfrm>
              <a:prstGeom prst="rect">
                <a:avLst/>
              </a:prstGeom>
              <a:blipFill rotWithShape="0">
                <a:blip r:embed="rId3"/>
                <a:stretch>
                  <a:fillRect l="-6000" t="-2083" r="-4000" b="-18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004256" y="3324960"/>
                <a:ext cx="313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b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256" y="3324960"/>
                <a:ext cx="313483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3725" r="-3922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/>
          <p:cNvCxnSpPr/>
          <p:nvPr/>
        </p:nvCxnSpPr>
        <p:spPr>
          <a:xfrm>
            <a:off x="3320090" y="3729789"/>
            <a:ext cx="1132092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653097" y="3338524"/>
                <a:ext cx="297069" cy="291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097" y="3338524"/>
                <a:ext cx="297069" cy="291426"/>
              </a:xfrm>
              <a:prstGeom prst="rect">
                <a:avLst/>
              </a:prstGeom>
              <a:blipFill rotWithShape="0">
                <a:blip r:embed="rId5"/>
                <a:stretch>
                  <a:fillRect l="-22449" t="-2128" r="-4082" b="-382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/>
          <p:cNvCxnSpPr/>
          <p:nvPr/>
        </p:nvCxnSpPr>
        <p:spPr>
          <a:xfrm>
            <a:off x="7866607" y="3729789"/>
            <a:ext cx="1132092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199614" y="3338524"/>
                <a:ext cx="297069" cy="291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614" y="3338524"/>
                <a:ext cx="297069" cy="291426"/>
              </a:xfrm>
              <a:prstGeom prst="rect">
                <a:avLst/>
              </a:prstGeom>
              <a:blipFill rotWithShape="0">
                <a:blip r:embed="rId6"/>
                <a:stretch>
                  <a:fillRect l="-22449" t="-2128" r="-4082" b="-382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0161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4695" y="265887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13800" b="1"/>
              <a:t>Beam</a:t>
            </a:r>
            <a:endParaRPr lang="ko-KR" altLang="en-US" sz="13800" b="1"/>
          </a:p>
        </p:txBody>
      </p:sp>
    </p:spTree>
    <p:extLst>
      <p:ext uri="{BB962C8B-B14F-4D97-AF65-F5344CB8AC3E}">
        <p14:creationId xmlns:p14="http://schemas.microsoft.com/office/powerpoint/2010/main" val="2533246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3569</TotalTime>
  <Words>167</Words>
  <Application>Microsoft Office PowerPoint</Application>
  <PresentationFormat>와이드스크린</PresentationFormat>
  <Paragraphs>238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6" baseType="lpstr">
      <vt:lpstr>맑은 고딕</vt:lpstr>
      <vt:lpstr>Arial</vt:lpstr>
      <vt:lpstr>Cambria Math</vt:lpstr>
      <vt:lpstr>Office 테마</vt:lpstr>
      <vt:lpstr>Coordinates</vt:lpstr>
      <vt:lpstr>PowerPoint 프레젠테이션</vt:lpstr>
      <vt:lpstr>PowerPoint 프레젠테이션</vt:lpstr>
      <vt:lpstr>Bar</vt:lpstr>
      <vt:lpstr>PowerPoint 프레젠테이션</vt:lpstr>
      <vt:lpstr>PowerPoint 프레젠테이션</vt:lpstr>
      <vt:lpstr>PowerPoint 프레젠테이션</vt:lpstr>
      <vt:lpstr>PowerPoint 프레젠테이션</vt:lpstr>
      <vt:lpstr>Beam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Shell</vt:lpstr>
      <vt:lpstr>PowerPoint 프레젠테이션</vt:lpstr>
      <vt:lpstr>Composite Shell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Continuum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민석</dc:creator>
  <cp:lastModifiedBy>김 민석</cp:lastModifiedBy>
  <cp:revision>101</cp:revision>
  <dcterms:created xsi:type="dcterms:W3CDTF">2022-06-07T02:56:47Z</dcterms:created>
  <dcterms:modified xsi:type="dcterms:W3CDTF">2023-07-07T08:38:03Z</dcterms:modified>
</cp:coreProperties>
</file>