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74" r:id="rId6"/>
    <p:sldId id="275" r:id="rId7"/>
    <p:sldId id="256" r:id="rId8"/>
    <p:sldId id="257" r:id="rId9"/>
    <p:sldId id="265" r:id="rId10"/>
    <p:sldId id="267" r:id="rId11"/>
    <p:sldId id="268" r:id="rId12"/>
    <p:sldId id="269" r:id="rId13"/>
    <p:sldId id="270" r:id="rId14"/>
    <p:sldId id="271" r:id="rId15"/>
    <p:sldId id="276" r:id="rId16"/>
    <p:sldId id="272" r:id="rId17"/>
    <p:sldId id="259" r:id="rId18"/>
    <p:sldId id="264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74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6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71</Words>
  <Application>Microsoft Office PowerPoint</Application>
  <PresentationFormat>와이드스크린</PresentationFormat>
  <Paragraphs>109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44</cp:revision>
  <dcterms:created xsi:type="dcterms:W3CDTF">2022-06-07T02:56:47Z</dcterms:created>
  <dcterms:modified xsi:type="dcterms:W3CDTF">2022-09-14T10:18:07Z</dcterms:modified>
</cp:coreProperties>
</file>