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56" r:id="rId6"/>
    <p:sldId id="257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5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회고록" id="{D6A6E14D-B879-4054-BB63-6F3A7D1A5F58}">
          <p14:sldIdLst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2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49</Words>
  <Application>Microsoft Office PowerPoint</Application>
  <PresentationFormat>와이드스크린</PresentationFormat>
  <Paragraphs>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28</cp:revision>
  <dcterms:created xsi:type="dcterms:W3CDTF">2022-06-07T02:56:47Z</dcterms:created>
  <dcterms:modified xsi:type="dcterms:W3CDTF">2022-07-29T01:29:49Z</dcterms:modified>
</cp:coreProperties>
</file>