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7" r:id="rId5"/>
    <p:sldId id="286" r:id="rId6"/>
    <p:sldId id="283" r:id="rId7"/>
    <p:sldId id="294" r:id="rId8"/>
    <p:sldId id="295" r:id="rId9"/>
    <p:sldId id="296" r:id="rId10"/>
    <p:sldId id="299" r:id="rId11"/>
    <p:sldId id="297" r:id="rId12"/>
    <p:sldId id="298" r:id="rId13"/>
    <p:sldId id="300" r:id="rId14"/>
    <p:sldId id="291" r:id="rId15"/>
    <p:sldId id="289" r:id="rId16"/>
    <p:sldId id="292" r:id="rId17"/>
    <p:sldId id="293" r:id="rId18"/>
    <p:sldId id="260" r:id="rId19"/>
    <p:sldId id="262" r:id="rId20"/>
    <p:sldId id="261" r:id="rId21"/>
    <p:sldId id="263" r:id="rId22"/>
    <p:sldId id="265" r:id="rId23"/>
    <p:sldId id="267" r:id="rId24"/>
    <p:sldId id="268" r:id="rId25"/>
    <p:sldId id="269" r:id="rId26"/>
    <p:sldId id="270" r:id="rId27"/>
    <p:sldId id="271" r:id="rId28"/>
    <p:sldId id="276" r:id="rId29"/>
    <p:sldId id="277" r:id="rId30"/>
    <p:sldId id="278" r:id="rId31"/>
    <p:sldId id="301" r:id="rId32"/>
    <p:sldId id="279" r:id="rId33"/>
    <p:sldId id="302" r:id="rId34"/>
    <p:sldId id="280" r:id="rId35"/>
    <p:sldId id="272" r:id="rId36"/>
    <p:sldId id="259" r:id="rId37"/>
    <p:sldId id="264" r:id="rId38"/>
    <p:sldId id="273" r:id="rId39"/>
    <p:sldId id="28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8"/>
            <p14:sldId id="285"/>
            <p14:sldId id="287"/>
            <p14:sldId id="286"/>
            <p14:sldId id="283"/>
            <p14:sldId id="294"/>
            <p14:sldId id="295"/>
            <p14:sldId id="296"/>
            <p14:sldId id="299"/>
            <p14:sldId id="297"/>
            <p14:sldId id="298"/>
            <p14:sldId id="300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301"/>
            <p14:sldId id="279"/>
            <p14:sldId id="302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50.png"/><Relationship Id="rId10" Type="http://schemas.openxmlformats.org/officeDocument/2006/relationships/image" Target="../media/image32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7628" y="3483075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67628" y="4244739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953780" y="349457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725436" y="422094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10800000">
            <a:off x="3590528" y="3480811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rot="10800000">
            <a:off x="2864464" y="424473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1578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800636" y="3116119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0025480" y="3116143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으로 구부러진 화살표 52"/>
          <p:cNvSpPr/>
          <p:nvPr/>
        </p:nvSpPr>
        <p:spPr>
          <a:xfrm rot="10800000">
            <a:off x="9622396" y="3133939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242316" y="314482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으로 구부러진 화살표 54"/>
          <p:cNvSpPr/>
          <p:nvPr/>
        </p:nvSpPr>
        <p:spPr>
          <a:xfrm rot="10800000">
            <a:off x="8381344" y="316861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Continuum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541654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Beam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5332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1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321</Words>
  <Application>Microsoft Office PowerPoint</Application>
  <PresentationFormat>와이드스크린</PresentationFormat>
  <Paragraphs>204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Beam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Continuum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KimMinseok</cp:lastModifiedBy>
  <cp:revision>90</cp:revision>
  <dcterms:created xsi:type="dcterms:W3CDTF">2022-06-07T02:56:47Z</dcterms:created>
  <dcterms:modified xsi:type="dcterms:W3CDTF">2023-01-17T15:32:55Z</dcterms:modified>
</cp:coreProperties>
</file>