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7" r:id="rId5"/>
    <p:sldId id="286" r:id="rId6"/>
    <p:sldId id="283" r:id="rId7"/>
    <p:sldId id="260" r:id="rId8"/>
    <p:sldId id="262" r:id="rId9"/>
    <p:sldId id="261" r:id="rId10"/>
    <p:sldId id="263" r:id="rId11"/>
    <p:sldId id="282" r:id="rId12"/>
    <p:sldId id="274" r:id="rId13"/>
    <p:sldId id="275" r:id="rId14"/>
    <p:sldId id="256" r:id="rId15"/>
    <p:sldId id="257" r:id="rId16"/>
    <p:sldId id="265" r:id="rId17"/>
    <p:sldId id="267" r:id="rId18"/>
    <p:sldId id="268" r:id="rId19"/>
    <p:sldId id="269" r:id="rId20"/>
    <p:sldId id="270" r:id="rId21"/>
    <p:sldId id="271" r:id="rId22"/>
    <p:sldId id="276" r:id="rId23"/>
    <p:sldId id="277" r:id="rId24"/>
    <p:sldId id="278" r:id="rId25"/>
    <p:sldId id="279" r:id="rId26"/>
    <p:sldId id="280" r:id="rId27"/>
    <p:sldId id="272" r:id="rId28"/>
    <p:sldId id="259" r:id="rId29"/>
    <p:sldId id="264" r:id="rId30"/>
    <p:sldId id="273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8"/>
            <p14:sldId id="285"/>
            <p14:sldId id="287"/>
            <p14:sldId id="286"/>
            <p14:sldId id="283"/>
            <p14:sldId id="260"/>
            <p14:sldId id="262"/>
            <p14:sldId id="261"/>
            <p14:sldId id="263"/>
            <p14:sldId id="282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4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47" y="534195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2" y="518196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2" y="5181969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619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619931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375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1075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107593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7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713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24487" y="2216825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824487" y="1660648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4638" y="2053002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85613" y="1661737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13" y="1661737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54358" y="2728046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358" y="2728046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612571" y="1905674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2824484" y="3543299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88289" y="338331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9" y="3383314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7864487" y="2410822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78450" y="2019557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50" y="2019557"/>
                <a:ext cx="21512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429" r="-3142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785372" y="270307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72" y="2703070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107</Words>
  <Application>Microsoft Office PowerPoint</Application>
  <PresentationFormat>와이드스크린</PresentationFormat>
  <Paragraphs>143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73</cp:revision>
  <dcterms:created xsi:type="dcterms:W3CDTF">2022-06-07T02:56:47Z</dcterms:created>
  <dcterms:modified xsi:type="dcterms:W3CDTF">2022-12-27T09:16:25Z</dcterms:modified>
</cp:coreProperties>
</file>