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74" r:id="rId6"/>
    <p:sldId id="275" r:id="rId7"/>
    <p:sldId id="256" r:id="rId8"/>
    <p:sldId id="257" r:id="rId9"/>
    <p:sldId id="265" r:id="rId10"/>
    <p:sldId id="267" r:id="rId11"/>
    <p:sldId id="268" r:id="rId12"/>
    <p:sldId id="269" r:id="rId13"/>
    <p:sldId id="270" r:id="rId14"/>
    <p:sldId id="271" r:id="rId15"/>
    <p:sldId id="276" r:id="rId16"/>
    <p:sldId id="277" r:id="rId17"/>
    <p:sldId id="278" r:id="rId18"/>
    <p:sldId id="279" r:id="rId19"/>
    <p:sldId id="272" r:id="rId20"/>
    <p:sldId id="259" r:id="rId21"/>
    <p:sldId id="264" r:id="rId22"/>
    <p:sldId id="27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260"/>
            <p14:sldId id="262"/>
            <p14:sldId id="261"/>
            <p14:sldId id="263"/>
            <p14:sldId id="274"/>
            <p14:sldId id="275"/>
            <p14:sldId id="256"/>
            <p14:sldId id="257"/>
            <p14:sldId id="265"/>
            <p14:sldId id="267"/>
            <p14:sldId id="268"/>
            <p14:sldId id="269"/>
            <p14:sldId id="270"/>
            <p14:sldId id="271"/>
            <p14:sldId id="276"/>
            <p14:sldId id="277"/>
            <p14:sldId id="278"/>
            <p14:sldId id="279"/>
            <p14:sldId id="272"/>
          </p14:sldIdLst>
        </p14:section>
        <p14:section name="회고록" id="{D6A6E14D-B879-4054-BB63-6F3A7D1A5F58}">
          <p14:sldIdLst>
            <p14:sldId id="259"/>
            <p14:sldId id="26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75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98278" y="1510915"/>
            <a:ext cx="1695527" cy="3186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35466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935466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79253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579253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8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7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0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6700" y="2184400"/>
            <a:ext cx="3949700" cy="184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7818366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23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3786855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08" r="-1538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51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4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2" y="2386043"/>
            <a:ext cx="2038092" cy="13796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82764" y="2882095"/>
            <a:ext cx="625033" cy="590310"/>
          </a:xfrm>
          <a:prstGeom prst="rect">
            <a:avLst/>
          </a:prstGeom>
          <a:noFill/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782764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6803876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9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95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258536" y="2882095"/>
            <a:ext cx="625033" cy="590310"/>
          </a:xfrm>
          <a:prstGeom prst="rect">
            <a:avLst/>
          </a:prstGeom>
          <a:solidFill>
            <a:schemeClr val="bg1"/>
          </a:solidFill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258536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79648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0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85807" y="5335238"/>
            <a:ext cx="4505489" cy="4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1728684" y="1481559"/>
            <a:ext cx="1" cy="43382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694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 flipH="1">
            <a:off x="1728685" y="4003467"/>
            <a:ext cx="1123494" cy="13317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091" r="-606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2761269" y="3226208"/>
            <a:ext cx="2147495" cy="8079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571" r="-857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H="1" flipV="1">
            <a:off x="4870625" y="1770927"/>
            <a:ext cx="3" cy="35689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475402" y="2400280"/>
            <a:ext cx="2403087" cy="293495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1701296" y="4022188"/>
            <a:ext cx="1150883" cy="119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>
            <a:off x="1714990" y="4613166"/>
            <a:ext cx="3189898" cy="561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</p:cNvCxnSpPr>
          <p:nvPr/>
        </p:nvCxnSpPr>
        <p:spPr>
          <a:xfrm flipV="1">
            <a:off x="1737312" y="3630168"/>
            <a:ext cx="3141177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1728683" y="322620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1777374" y="240027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300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6349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571" r="-11429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714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곱셈 기호 55"/>
          <p:cNvSpPr/>
          <p:nvPr/>
        </p:nvSpPr>
        <p:spPr>
          <a:xfrm>
            <a:off x="2902517" y="44972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곱셈 기호 56"/>
          <p:cNvSpPr/>
          <p:nvPr/>
        </p:nvSpPr>
        <p:spPr>
          <a:xfrm>
            <a:off x="4699934" y="452535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셈 기호 57"/>
          <p:cNvSpPr/>
          <p:nvPr/>
        </p:nvSpPr>
        <p:spPr>
          <a:xfrm>
            <a:off x="4726625" y="226141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444" r="-194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곱셈 기호 60"/>
          <p:cNvSpPr/>
          <p:nvPr/>
        </p:nvSpPr>
        <p:spPr>
          <a:xfrm>
            <a:off x="3755875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091" r="-909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곱셈 기호 62"/>
          <p:cNvSpPr/>
          <p:nvPr/>
        </p:nvSpPr>
        <p:spPr>
          <a:xfrm>
            <a:off x="4720986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 flipH="1" flipV="1">
            <a:off x="3895725" y="3619500"/>
            <a:ext cx="0" cy="17071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cxnSpLocks/>
          </p:cNvCxnSpPr>
          <p:nvPr/>
        </p:nvCxnSpPr>
        <p:spPr>
          <a:xfrm flipV="1">
            <a:off x="3046517" y="4641260"/>
            <a:ext cx="0" cy="693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044560" y="5370314"/>
            <a:ext cx="1826065" cy="11947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0714" r="-357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>
            <a:off x="3055111" y="5195827"/>
            <a:ext cx="846915" cy="10238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5455" r="-3818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6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각 삼각형 52"/>
          <p:cNvSpPr/>
          <p:nvPr/>
        </p:nvSpPr>
        <p:spPr>
          <a:xfrm rot="16200000">
            <a:off x="8183822" y="2565332"/>
            <a:ext cx="663848" cy="18455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2977327" y="3339374"/>
            <a:ext cx="581526" cy="1586902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035789" y="3703648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6563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연결선 41"/>
          <p:cNvCxnSpPr>
            <a:cxnSpLocks/>
          </p:cNvCxnSpPr>
          <p:nvPr/>
        </p:nvCxnSpPr>
        <p:spPr>
          <a:xfrm flipV="1">
            <a:off x="2483267" y="2526457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</p:cNvCxnSpPr>
          <p:nvPr/>
        </p:nvCxnSpPr>
        <p:spPr>
          <a:xfrm flipV="1">
            <a:off x="2524870" y="3156161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9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5789" y="3492362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0467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연결선 14"/>
          <p:cNvCxnSpPr/>
          <p:nvPr/>
        </p:nvCxnSpPr>
        <p:spPr>
          <a:xfrm flipH="1">
            <a:off x="5494261" y="3015723"/>
            <a:ext cx="583345" cy="1221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427332" y="2514600"/>
            <a:ext cx="1040268" cy="2089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396981" y="529474"/>
            <a:ext cx="1014202" cy="25348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182199" y="2999096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5824033" y="2811780"/>
            <a:ext cx="788429" cy="1527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6118249" y="2717610"/>
            <a:ext cx="887726" cy="1754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>
            <a:off x="3424893" y="3335955"/>
            <a:ext cx="5381625" cy="22728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cxnSpLocks/>
          </p:cNvCxnSpPr>
          <p:nvPr/>
        </p:nvCxnSpPr>
        <p:spPr>
          <a:xfrm flipV="1">
            <a:off x="2237710" y="4194094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59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918471" y="3585795"/>
            <a:ext cx="180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5718471" y="41257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5832527" y="3569896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6188937" y="4226205"/>
                <a:ext cx="996491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+∆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937" y="4226205"/>
                <a:ext cx="996491" cy="279628"/>
              </a:xfrm>
              <a:prstGeom prst="rect">
                <a:avLst/>
              </a:prstGeom>
              <a:blipFill rotWithShape="0">
                <a:blip r:embed="rId2"/>
                <a:stretch>
                  <a:fillRect l="-1829" r="-610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2686603" y="5037121"/>
            <a:ext cx="841610" cy="1016042"/>
            <a:chOff x="2686603" y="5037121"/>
            <a:chExt cx="841610" cy="1016042"/>
          </a:xfrm>
        </p:grpSpPr>
        <p:cxnSp>
          <p:nvCxnSpPr>
            <p:cNvPr id="82" name="직선 화살표 연결선 81"/>
            <p:cNvCxnSpPr/>
            <p:nvPr/>
          </p:nvCxnSpPr>
          <p:spPr>
            <a:xfrm>
              <a:off x="2686603" y="5775085"/>
              <a:ext cx="511868" cy="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2696129" y="5275033"/>
              <a:ext cx="815" cy="5013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2822077" y="5037121"/>
                  <a:ext cx="3251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077" y="5037121"/>
                  <a:ext cx="32515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660" r="-1887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3207997" y="5776164"/>
                  <a:ext cx="320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997" y="5776164"/>
                  <a:ext cx="32021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660" r="-1887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985363" y="3546102"/>
                <a:ext cx="100636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363" y="3546102"/>
                <a:ext cx="1006366" cy="280205"/>
              </a:xfrm>
              <a:prstGeom prst="rect">
                <a:avLst/>
              </a:prstGeom>
              <a:blipFill rotWithShape="0">
                <a:blip r:embed="rId5"/>
                <a:stretch>
                  <a:fillRect l="-1818" r="-60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/>
          <p:nvPr/>
        </p:nvCxnSpPr>
        <p:spPr>
          <a:xfrm>
            <a:off x="4263435" y="3483185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4818471" y="28657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5036607" y="3027704"/>
                <a:ext cx="996491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07" y="3027704"/>
                <a:ext cx="996491" cy="280141"/>
              </a:xfrm>
              <a:prstGeom prst="rect">
                <a:avLst/>
              </a:prstGeom>
              <a:blipFill rotWithShape="0">
                <a:blip r:embed="rId6"/>
                <a:stretch>
                  <a:fillRect l="-1829" r="-61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4322799" y="2463385"/>
                <a:ext cx="10063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799" y="2463385"/>
                <a:ext cx="1006366" cy="280718"/>
              </a:xfrm>
              <a:prstGeom prst="rect">
                <a:avLst/>
              </a:prstGeom>
              <a:blipFill rotWithShape="0">
                <a:blip r:embed="rId7"/>
                <a:stretch>
                  <a:fillRect l="-1818" r="-121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/>
          <p:cNvCxnSpPr/>
          <p:nvPr/>
        </p:nvCxnSpPr>
        <p:spPr>
          <a:xfrm>
            <a:off x="3198471" y="41257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3701255" y="3686205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279414" y="4936913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4818471" y="469858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4649835" y="5494367"/>
                <a:ext cx="33727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35" y="5494367"/>
                <a:ext cx="337272" cy="280718"/>
              </a:xfrm>
              <a:prstGeom prst="rect">
                <a:avLst/>
              </a:prstGeom>
              <a:blipFill rotWithShape="0">
                <a:blip r:embed="rId8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4030241" y="5025063"/>
                <a:ext cx="332334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41" y="5025063"/>
                <a:ext cx="332334" cy="280141"/>
              </a:xfrm>
              <a:prstGeom prst="rect">
                <a:avLst/>
              </a:prstGeom>
              <a:blipFill rotWithShape="0">
                <a:blip r:embed="rId9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3281838" y="4510227"/>
                <a:ext cx="337272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838" y="4510227"/>
                <a:ext cx="337272" cy="280205"/>
              </a:xfrm>
              <a:prstGeom prst="rect">
                <a:avLst/>
              </a:prstGeom>
              <a:blipFill rotWithShape="0">
                <a:blip r:embed="rId10"/>
                <a:stretch>
                  <a:fillRect l="-5357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3115671" y="3653952"/>
                <a:ext cx="332334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671" y="3653952"/>
                <a:ext cx="332334" cy="279628"/>
              </a:xfrm>
              <a:prstGeom prst="rect">
                <a:avLst/>
              </a:prstGeom>
              <a:blipFill rotWithShape="0">
                <a:blip r:embed="rId11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4589434" y="4300408"/>
                <a:ext cx="458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434" y="4300408"/>
                <a:ext cx="45807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9333" r="-133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5272219" y="3962076"/>
                <a:ext cx="463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219" y="3962076"/>
                <a:ext cx="46301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211" r="-131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02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:a16="http://schemas.microsoft.com/office/drawing/2014/main" xmlns="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77" y="3655619"/>
            <a:ext cx="2495898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8" y="70520"/>
            <a:ext cx="3583171" cy="4616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2757" y="4687125"/>
            <a:ext cx="4539243" cy="2102296"/>
          </a:xfrm>
          <a:prstGeom prst="rect">
            <a:avLst/>
          </a:prstGeom>
          <a:blipFill dpi="0" rotWithShape="1">
            <a:blip r:embed="rId4">
              <a:alphaModFix amt="3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3054116">
            <a:off x="7317653" y="3024640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 rot="13054116">
            <a:off x="4314549" y="1936862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=""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=""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="" xmlns:a16="http://schemas.microsoft.com/office/drawing/2014/main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5600" y="2176632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575600" y="1996632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055600" y="1620455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095600" y="150470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0556" r="-2777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3055600" y="3826717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75600" y="5178672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5575600" y="4006717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5752617" y="3587688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으로 구부러진 화살표 49"/>
          <p:cNvSpPr/>
          <p:nvPr/>
        </p:nvSpPr>
        <p:spPr>
          <a:xfrm rot="10800000">
            <a:off x="6432437" y="3777754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907665" y="5376667"/>
            <a:ext cx="63345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34702" y="5080086"/>
            <a:ext cx="9799" cy="68832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왼쪽으로 구부러진 화살표 52"/>
          <p:cNvSpPr/>
          <p:nvPr/>
        </p:nvSpPr>
        <p:spPr>
          <a:xfrm rot="10800000">
            <a:off x="4369529" y="5106092"/>
            <a:ext cx="380670" cy="505159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069" r="-344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231" r="-15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111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169" r="-339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/>
          <p:nvPr/>
        </p:nvCxnSpPr>
        <p:spPr>
          <a:xfrm>
            <a:off x="8095600" y="443416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0556" r="-277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919" r="-189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385" r="-1794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>
            <a:off x="2450262" y="400813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2627279" y="358910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오른쪽으로 구부러진 화살표 65"/>
          <p:cNvSpPr/>
          <p:nvPr/>
        </p:nvSpPr>
        <p:spPr>
          <a:xfrm rot="10800000">
            <a:off x="1845941" y="3718696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000" r="-6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500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290" r="-161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52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/>
          <p:cNvCxnSpPr/>
          <p:nvPr/>
        </p:nvCxnSpPr>
        <p:spPr>
          <a:xfrm>
            <a:off x="8884022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9061039" y="3750211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55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blipFill rotWithShape="0">
                <a:blip r:embed="rId3"/>
                <a:stretch>
                  <a:fillRect l="-10345" r="-3448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정육면체 1"/>
          <p:cNvSpPr/>
          <p:nvPr/>
        </p:nvSpPr>
        <p:spPr>
          <a:xfrm>
            <a:off x="6273478" y="3680749"/>
            <a:ext cx="2562323" cy="868102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8884336" y="3991171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89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/>
          <p:nvPr/>
        </p:nvCxnSpPr>
        <p:spPr>
          <a:xfrm>
            <a:off x="10155835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1286" y="401334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2831286" y="4193348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3008303" y="3774319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오른쪽으로 구부러진 화살표 42"/>
          <p:cNvSpPr/>
          <p:nvPr/>
        </p:nvSpPr>
        <p:spPr>
          <a:xfrm rot="10800000">
            <a:off x="3688123" y="3964385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blipFill rotWithShape="0">
                <a:blip r:embed="rId5"/>
                <a:stretch>
                  <a:fillRect l="-14583" r="-4167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67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/>
          <p:nvPr/>
        </p:nvCxnSpPr>
        <p:spPr>
          <a:xfrm flipH="1">
            <a:off x="8418802" y="4912247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 flipH="1" flipV="1">
            <a:off x="9055985" y="2399150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356233" y="2799807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20861" y="241550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/>
          <p:cNvCxnSpPr/>
          <p:nvPr/>
        </p:nvCxnSpPr>
        <p:spPr>
          <a:xfrm>
            <a:off x="6464454" y="271979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6641471" y="230076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화살표 연결선 88"/>
          <p:cNvCxnSpPr/>
          <p:nvPr/>
        </p:nvCxnSpPr>
        <p:spPr>
          <a:xfrm flipH="1">
            <a:off x="6464768" y="2541723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9375" r="-93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23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740664" y="81023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0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77</Words>
  <Application>Microsoft Office PowerPoint</Application>
  <PresentationFormat>와이드스크린</PresentationFormat>
  <Paragraphs>125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51</cp:revision>
  <dcterms:created xsi:type="dcterms:W3CDTF">2022-06-07T02:56:47Z</dcterms:created>
  <dcterms:modified xsi:type="dcterms:W3CDTF">2022-09-19T01:01:55Z</dcterms:modified>
</cp:coreProperties>
</file>