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74" r:id="rId6"/>
    <p:sldId id="275" r:id="rId7"/>
    <p:sldId id="256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8" r:id="rId18"/>
    <p:sldId id="279" r:id="rId19"/>
    <p:sldId id="280" r:id="rId20"/>
    <p:sldId id="272" r:id="rId21"/>
    <p:sldId id="259" r:id="rId22"/>
    <p:sldId id="264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xmlns="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81</Words>
  <Application>Microsoft Office PowerPoint</Application>
  <PresentationFormat>와이드스크린</PresentationFormat>
  <Paragraphs>129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53</cp:revision>
  <dcterms:created xsi:type="dcterms:W3CDTF">2022-06-07T02:56:47Z</dcterms:created>
  <dcterms:modified xsi:type="dcterms:W3CDTF">2022-09-23T07:47:30Z</dcterms:modified>
</cp:coreProperties>
</file>